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0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9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8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8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0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5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3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3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3DFD-024D-A3AF-B08A-16224D999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Birth to Three: An Early Years Educator’s Handbook</a:t>
            </a:r>
            <a:br>
              <a:rPr lang="en-GB" dirty="0"/>
            </a:br>
            <a:r>
              <a:rPr lang="en-GB" dirty="0"/>
              <a:t>Written by: Julia Manning-Morton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43D11-CF72-3778-E4B7-BBB0138BE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Web support materials for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3: Being and becoming who I am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Part 4: Agency and Autonomy</a:t>
            </a:r>
          </a:p>
          <a:p>
            <a:endParaRPr lang="en-GB" dirty="0"/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E642D3AA-98B1-1AA9-E703-2D2784962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6032" y="4704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83"/>
    </mc:Choice>
    <mc:Fallback>
      <p:transition spd="slow" advTm="15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E592-FF75-EE58-5175-A3A1E46F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Agency and Autonomy</a:t>
            </a:r>
            <a:endParaRPr lang="en-GB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9A4F1B-120C-C47B-E5DB-BE7C5B7AF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61936"/>
            <a:ext cx="10972800" cy="40626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tabLst>
                <a:tab pos="5029200" algn="l"/>
                <a:tab pos="5943600" algn="l"/>
              </a:tabLs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Self-determination theory: Edward Deci </a:t>
            </a:r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Relatedness: A sense of belonging</a:t>
            </a:r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Competence: A sense of efficacy or mastery in what we do </a:t>
            </a: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Autonomy: The ability to have some control over our lives and to act according to our values and to be our true selves.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600"/>
              </a:spcAft>
              <a:tabLst>
                <a:tab pos="5029200" algn="l"/>
                <a:tab pos="5943600" algn="l"/>
              </a:tabLs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EA2AFCB6-A0EC-63A3-34FF-FA701B2E8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5454" y="621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18"/>
    </mc:Choice>
    <mc:Fallback>
      <p:transition spd="slow" advTm="85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D42A01-9E01-1C0A-0793-690C3757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09262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Reflection point 6: </a:t>
            </a:r>
            <a:r>
              <a:rPr lang="en-GB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Agency and autonomy</a:t>
            </a:r>
            <a:endParaRPr lang="en-GB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4E4577-C325-8CC5-059E-D4C93701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1522"/>
            <a:ext cx="10972800" cy="4389120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 down for yourselves 3 examples of experiencing agency and autonomy in your current work or home life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 reflect on your childhood and note down 3 examples of experiencing agency and autonomy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did the adult(s) around you facilitate these?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did you feel?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 reflect on your practice and note down 3 examples of how you support the agency and autonomy of the children you care for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slide 3">
            <a:hlinkClick r:id="" action="ppaction://media"/>
            <a:extLst>
              <a:ext uri="{FF2B5EF4-FFF2-40B4-BE49-F238E27FC236}">
                <a16:creationId xmlns:a16="http://schemas.microsoft.com/office/drawing/2014/main" id="{795555B1-7CAD-752F-6F9C-2504C1C0B1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6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98"/>
    </mc:Choice>
    <mc:Fallback>
      <p:transition spd="slow" advTm="82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w" id="{2DD2842C-118A-4D89-9559-3BE1084877B7}" vid="{7E181655-514E-4079-A1C3-452A215280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167</Words>
  <Application>Microsoft Office PowerPoint</Application>
  <PresentationFormat>Widescreen</PresentationFormat>
  <Paragraphs>15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Constantia</vt:lpstr>
      <vt:lpstr>Courier New</vt:lpstr>
      <vt:lpstr>Wingdings</vt:lpstr>
      <vt:lpstr>Wingdings 2</vt:lpstr>
      <vt:lpstr>Flow</vt:lpstr>
      <vt:lpstr>From Birth to Three: An Early Years Educator’s Handbook Written by: Julia Manning-Morton </vt:lpstr>
      <vt:lpstr>Agency and Autonomy</vt:lpstr>
      <vt:lpstr>Reflection point 6: Agency and autonomy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Birth to Three: An Early Years Educator’s Handbook Written by: Julia Manning-Morton</dc:title>
  <dc:creator>Julia Manning</dc:creator>
  <cp:lastModifiedBy>Julia Manning</cp:lastModifiedBy>
  <cp:revision>8</cp:revision>
  <dcterms:created xsi:type="dcterms:W3CDTF">2023-01-17T17:11:34Z</dcterms:created>
  <dcterms:modified xsi:type="dcterms:W3CDTF">2023-01-29T18:19:05Z</dcterms:modified>
</cp:coreProperties>
</file>