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0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9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Times New Roman" pitchFamily="18" charset="0"/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8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0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5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3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3DFD-024D-A3AF-B08A-16224D999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Birth to Three: An Early Years Educator’s Handbook</a:t>
            </a:r>
            <a:br>
              <a:rPr lang="en-GB" dirty="0"/>
            </a:br>
            <a:r>
              <a:rPr lang="en-GB" dirty="0"/>
              <a:t>Written by: Julia Manning-Morton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43D11-CF72-3778-E4B7-BBB0138BE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Web support materials for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5: Being and becoming who I am: Connecting with feelings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Part 2: Well-being</a:t>
            </a:r>
          </a:p>
          <a:p>
            <a:endParaRPr lang="en-GB" dirty="0"/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B3B17DF8-CE84-F77A-148E-F2E22A050A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0832" y="4676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70"/>
    </mc:Choice>
    <mc:Fallback>
      <p:transition spd="slow" advTm="10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E592-FF75-EE58-5175-A3A1E46F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1119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ell-being</a:t>
            </a:r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resilience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9A4F1B-120C-C47B-E5DB-BE7C5B7AF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920085"/>
            <a:ext cx="5810713" cy="443484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tabLst>
                <a:tab pos="5029200" algn="l"/>
                <a:tab pos="594360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hildren who are in a state of well-being are like ‘fish in water’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Laevers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1997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p.15) </a:t>
            </a: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5029200" algn="l"/>
                <a:tab pos="594360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Well-being as an internal state</a:t>
            </a: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5029200" algn="l"/>
                <a:tab pos="594360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Well-being and external socio-cultural factors</a:t>
            </a: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5029200" algn="l"/>
                <a:tab pos="59436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nternal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well-being can be enhanced or impaired by external social factors </a:t>
            </a: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5029200" algn="l"/>
                <a:tab pos="59436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ow we interpret and engage with external factors will be influenced by our inner capacity for well-being (Manning-Morton 2014). </a:t>
            </a: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5029200" algn="l"/>
                <a:tab pos="5943600" algn="l"/>
              </a:tabLs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10FE35B8-FE51-2566-186C-3844E58431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13" y="2277978"/>
            <a:ext cx="5186444" cy="31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de 2">
            <a:hlinkClick r:id="" action="ppaction://media"/>
            <a:extLst>
              <a:ext uri="{FF2B5EF4-FFF2-40B4-BE49-F238E27FC236}">
                <a16:creationId xmlns:a16="http://schemas.microsoft.com/office/drawing/2014/main" id="{342EC63F-6AEB-54BC-ABA3-6D63B4B5C7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20313" y="5165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213"/>
    </mc:Choice>
    <mc:Fallback>
      <p:transition spd="slow" advTm="127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D42A01-9E01-1C0A-0793-690C3757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09262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Indicators of well-being</a:t>
            </a:r>
            <a:endParaRPr lang="en-GB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4E4577-C325-8CC5-059E-D4C93701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1522"/>
            <a:ext cx="10972800" cy="4389120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Well-being is dynamic and can change and fluctuate according to circumstances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way in which children show well-being will depend on:</a:t>
            </a:r>
          </a:p>
          <a:p>
            <a:pPr marL="708660" lvl="1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their individual temperament</a:t>
            </a:r>
          </a:p>
          <a:p>
            <a:pPr marL="708660" lvl="1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their age </a:t>
            </a:r>
          </a:p>
          <a:p>
            <a:pPr marL="708660" lvl="1" indent="-342900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their particular developmental profile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slide 3">
            <a:hlinkClick r:id="" action="ppaction://media"/>
            <a:extLst>
              <a:ext uri="{FF2B5EF4-FFF2-40B4-BE49-F238E27FC236}">
                <a16:creationId xmlns:a16="http://schemas.microsoft.com/office/drawing/2014/main" id="{432F7988-9F29-E4CE-5DD3-2219EA55A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2063" y="4519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6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88"/>
    </mc:Choice>
    <mc:Fallback>
      <p:transition spd="slow" advTm="64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w" id="{2DD2842C-118A-4D89-9559-3BE1084877B7}" vid="{7E181655-514E-4079-A1C3-452A215280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139</Words>
  <Application>Microsoft Office PowerPoint</Application>
  <PresentationFormat>Widescreen</PresentationFormat>
  <Paragraphs>16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Constantia</vt:lpstr>
      <vt:lpstr>Wingdings</vt:lpstr>
      <vt:lpstr>Wingdings 2</vt:lpstr>
      <vt:lpstr>Flow</vt:lpstr>
      <vt:lpstr>From Birth to Three: An Early Years Educator’s Handbook Written by: Julia Manning-Morton </vt:lpstr>
      <vt:lpstr>Well-being and resilience</vt:lpstr>
      <vt:lpstr>Indicators of well-being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Birth to Three: An Early Years Educator’s Handbook Written by: Julia Manning-Morton</dc:title>
  <dc:creator>Julia Manning</dc:creator>
  <cp:lastModifiedBy>Julia Manning</cp:lastModifiedBy>
  <cp:revision>9</cp:revision>
  <dcterms:created xsi:type="dcterms:W3CDTF">2023-01-17T17:11:34Z</dcterms:created>
  <dcterms:modified xsi:type="dcterms:W3CDTF">2023-01-29T15:46:45Z</dcterms:modified>
</cp:coreProperties>
</file>