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0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9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8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0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5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3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3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3DFD-024D-A3AF-B08A-16224D999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Birth to Three: An Early Years Educator’s Handbook</a:t>
            </a:r>
            <a:br>
              <a:rPr lang="en-GB" dirty="0"/>
            </a:br>
            <a:r>
              <a:rPr lang="en-GB" dirty="0"/>
              <a:t>Written by: Julia Manning-Morton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43D11-CF72-3778-E4B7-BBB0138BE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Web support materials for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6.2 Key Aspect of Practice: Partnership with Parents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Part 1</a:t>
            </a:r>
          </a:p>
          <a:p>
            <a:endParaRPr lang="en-GB" dirty="0"/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CF192556-12D6-0808-1739-69AB63DED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5421" y="4475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27"/>
    </mc:Choice>
    <mc:Fallback>
      <p:transition spd="slow" advTm="37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6C84F7-C0BD-364E-E67D-F24DB303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Partnership with Parents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7EB06-9549-3EBA-52BC-B5799DB1B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94021"/>
            <a:ext cx="5384800" cy="406090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‘Working with parents’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‘Partnership with parents’ </a:t>
            </a: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‘Parental involvement’?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E35F1-C0FD-5C77-36D0-01E6D6CA0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294019"/>
            <a:ext cx="5384800" cy="4060905"/>
          </a:xfrm>
        </p:spPr>
        <p:txBody>
          <a:bodyPr/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Conforming 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Reforming </a:t>
            </a:r>
          </a:p>
          <a:p>
            <a:pPr marL="0" indent="0">
              <a:buNone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 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Transforming?</a:t>
            </a:r>
            <a:endParaRPr lang="en-GB" dirty="0"/>
          </a:p>
        </p:txBody>
      </p:sp>
      <p:pic>
        <p:nvPicPr>
          <p:cNvPr id="2" name="slide 2">
            <a:hlinkClick r:id="" action="ppaction://media"/>
            <a:extLst>
              <a:ext uri="{FF2B5EF4-FFF2-40B4-BE49-F238E27FC236}">
                <a16:creationId xmlns:a16="http://schemas.microsoft.com/office/drawing/2014/main" id="{FBDAF9DC-D22A-D463-F3C2-A4E949FDB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5389" y="4680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71"/>
    </mc:Choice>
    <mc:Fallback>
      <p:transition spd="slow" advTm="60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AD858B-22AD-10E3-628C-8ED4A7D0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Parenting programmes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382E20-887E-B536-31EB-8F51E0A4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Supportive or parenting industry leading to the ‘professionalization’ and marketing of parenting?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Which parents need support?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Does ‘parental involvement’ usually really means ‘mothers’ involvement?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slide 3">
            <a:hlinkClick r:id="" action="ppaction://media"/>
            <a:extLst>
              <a:ext uri="{FF2B5EF4-FFF2-40B4-BE49-F238E27FC236}">
                <a16:creationId xmlns:a16="http://schemas.microsoft.com/office/drawing/2014/main" id="{6E53188E-F360-F6B1-9DBE-97044867E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5979" y="5017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4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773"/>
    </mc:Choice>
    <mc:Fallback>
      <p:transition spd="slow" advTm="171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40A1-493C-DF3F-97E7-3903DD25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71786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GB" sz="4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Parents’ Perspective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012B-6FE8-DE5F-CFC7-D7A32FF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5874"/>
            <a:ext cx="10972800" cy="43891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Parents’ and carers’ confidence and approach to educators will be affected by their different levels of experience and the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circumstances in which they have come to use the setting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 example: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866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817245" algn="l"/>
              </a:tabLs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who have been expected to bring their child to a setting due to concerns about their parenting or the child’s development may feel wary or defensive.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866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817245" algn="l"/>
              </a:tabLs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whose child has an identified disability or special need may be concerned about their child receiving the type of care they need.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866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817245" algn="l"/>
              </a:tabLs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whose cultural group or family unit is in a minority in the setting may feel anxious about lack of recognition and possible discrimination.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866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817245" algn="l"/>
              </a:tabLs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who are used to feeling competent in their professional lives but are unsure about their parenting may fear being undermined or usurped by the educator.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866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817245" algn="l"/>
              </a:tabLs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may have health or family issues that they fear may be misunderstood by educators and therefore may not disclose information.</a:t>
            </a:r>
            <a:endParaRPr lang="en-GB" dirty="0"/>
          </a:p>
        </p:txBody>
      </p:sp>
      <p:pic>
        <p:nvPicPr>
          <p:cNvPr id="4" name="slide 4">
            <a:hlinkClick r:id="" action="ppaction://media"/>
            <a:extLst>
              <a:ext uri="{FF2B5EF4-FFF2-40B4-BE49-F238E27FC236}">
                <a16:creationId xmlns:a16="http://schemas.microsoft.com/office/drawing/2014/main" id="{17E8FC52-0E3E-4D3A-704A-195FE305B3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2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391"/>
    </mc:Choice>
    <mc:Fallback>
      <p:transition spd="slow" advTm="163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w" id="{2DD2842C-118A-4D89-9559-3BE1084877B7}" vid="{7E181655-514E-4079-A1C3-452A215280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255</Words>
  <Application>Microsoft Office PowerPoint</Application>
  <PresentationFormat>Widescreen</PresentationFormat>
  <Paragraphs>26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Constantia</vt:lpstr>
      <vt:lpstr>Symbol</vt:lpstr>
      <vt:lpstr>Wingdings</vt:lpstr>
      <vt:lpstr>Wingdings 2</vt:lpstr>
      <vt:lpstr>Flow</vt:lpstr>
      <vt:lpstr>From Birth to Three: An Early Years Educator’s Handbook Written by: Julia Manning-Morton </vt:lpstr>
      <vt:lpstr>Partnership with Parents</vt:lpstr>
      <vt:lpstr>Parenting programmes</vt:lpstr>
      <vt:lpstr>The Parents’ Perspective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Birth to Three: An Early Years Educator’s Handbook Written by: Julia Manning-Morton</dc:title>
  <dc:creator>Julia Manning</dc:creator>
  <cp:lastModifiedBy>Julia Manning</cp:lastModifiedBy>
  <cp:revision>12</cp:revision>
  <dcterms:created xsi:type="dcterms:W3CDTF">2023-01-17T17:11:34Z</dcterms:created>
  <dcterms:modified xsi:type="dcterms:W3CDTF">2023-01-29T16:32:53Z</dcterms:modified>
</cp:coreProperties>
</file>