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6: Belonging and connecting in close relationships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19E434E0-ACD0-95B7-F27A-3CF116E45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632" y="4371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93"/>
    </mc:Choice>
    <mc:Fallback>
      <p:transition spd="slow" advTm="3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592-FF75-EE58-5175-A3A1E46F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2851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Reflection point 1: </a:t>
            </a:r>
            <a:b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eflecting on your own close relationships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EB06-9549-3EBA-52BC-B5799DB1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1516"/>
            <a:ext cx="10972800" cy="393432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 you turn to in times of stress or need?  Is it a close family member or long-standing friend?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turn to this particular person?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feel once you have made contact?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it that is positive in this relationship for you?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make you feel?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person do that makes you feel good?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de 2">
            <a:hlinkClick r:id="" action="ppaction://media"/>
            <a:extLst>
              <a:ext uri="{FF2B5EF4-FFF2-40B4-BE49-F238E27FC236}">
                <a16:creationId xmlns:a16="http://schemas.microsoft.com/office/drawing/2014/main" id="{4375AC10-5FAA-CEC9-0A37-0A6DDE356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5874" y="5289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15"/>
    </mc:Choice>
    <mc:Fallback>
      <p:transition spd="slow" advTm="70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42A01-9E01-1C0A-0793-690C3757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lose relationships </a:t>
            </a:r>
            <a:endParaRPr lang="en-GB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C6B8A-4177-4FD4-965C-DACFE4B08B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3019926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Positive close relationships are: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on-judgemental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Sharing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Communicative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Kind 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Respectful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Trusting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4679-BF32-5F68-ABB1-A5867A985B2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199"/>
            <a:ext cx="5384800" cy="3019926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person is: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Loving 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Supportive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Listens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Gives focused attention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Spends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time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Gives cuddles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DA4A7-8F44-CD98-E3BF-E93E1AB7FB6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09600" y="4620126"/>
            <a:ext cx="10972800" cy="1963236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makes me feel: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Accepted - of my good and bad sides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to be myself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Self-confident 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go out into the world</a:t>
            </a: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Loved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de 3">
            <a:hlinkClick r:id="" action="ppaction://media"/>
            <a:extLst>
              <a:ext uri="{FF2B5EF4-FFF2-40B4-BE49-F238E27FC236}">
                <a16:creationId xmlns:a16="http://schemas.microsoft.com/office/drawing/2014/main" id="{72BC60E0-6EBA-8192-C73D-0EB7B7ED0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0400" y="4594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95"/>
    </mc:Choice>
    <mc:Fallback>
      <p:transition spd="slow" advTm="5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AD858B-22AD-10E3-628C-8ED4A7D0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16165"/>
          </a:xfrm>
        </p:spPr>
        <p:txBody>
          <a:bodyPr/>
          <a:lstStyle/>
          <a:p>
            <a:r>
              <a:rPr lang="en-GB" dirty="0"/>
              <a:t>Reflection Point 2: Separation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382E20-887E-B536-31EB-8F51E0A4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4792"/>
            <a:ext cx="10972800" cy="4389120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ow you feel when you are apart from this person or someone else you are close to?</a:t>
            </a:r>
          </a:p>
          <a:p>
            <a:endParaRPr lang="en-GB" dirty="0"/>
          </a:p>
          <a:p>
            <a:r>
              <a:rPr lang="en-GB" dirty="0"/>
              <a:t>Sad, bereft, anxious, distraught or just a bit ‘lost’?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you use these insights to deepen your understanding of young children’s experience of separation?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slide 4">
            <a:hlinkClick r:id="" action="ppaction://media"/>
            <a:extLst>
              <a:ext uri="{FF2B5EF4-FFF2-40B4-BE49-F238E27FC236}">
                <a16:creationId xmlns:a16="http://schemas.microsoft.com/office/drawing/2014/main" id="{80D6394B-C785-7FA1-5516-2134FE664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533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85"/>
    </mc:Choice>
    <mc:Fallback>
      <p:transition spd="slow" advTm="47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221</Words>
  <Application>Microsoft Office PowerPoint</Application>
  <PresentationFormat>Widescreen</PresentationFormat>
  <Paragraphs>39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Constantia</vt:lpstr>
      <vt:lpstr>Wingdings</vt:lpstr>
      <vt:lpstr>Wingdings 2</vt:lpstr>
      <vt:lpstr>Flow</vt:lpstr>
      <vt:lpstr>From Birth to Three: An Early Years Educator’s Handbook Written by: Julia Manning-Morton </vt:lpstr>
      <vt:lpstr>Reflection point 1:  Reflecting on your own close relationships </vt:lpstr>
      <vt:lpstr>Close relationships </vt:lpstr>
      <vt:lpstr>Reflection Point 2: Separation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10</cp:revision>
  <dcterms:created xsi:type="dcterms:W3CDTF">2023-01-17T17:11:34Z</dcterms:created>
  <dcterms:modified xsi:type="dcterms:W3CDTF">2023-01-29T15:57:59Z</dcterms:modified>
</cp:coreProperties>
</file>