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0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FD-024D-A3AF-B08A-16224D999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Birth to Three: An Early Years Educator’s Handbook</a:t>
            </a:r>
            <a:br>
              <a:rPr lang="en-GB" dirty="0"/>
            </a:br>
            <a:r>
              <a:rPr lang="en-GB" dirty="0"/>
              <a:t>Written by: Julia Manning-Morton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3D11-CF72-3778-E4B7-BBB0138BE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Web support materials for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7.1 Key Aspect of Practice: Behaviour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Part 1</a:t>
            </a:r>
          </a:p>
          <a:p>
            <a:endParaRPr lang="en-GB" dirty="0"/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B5AC469A-6929-405C-AE91-518D25987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399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29"/>
    </mc:Choice>
    <mc:Fallback>
      <p:transition spd="slow" advTm="46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6C84F7-C0BD-364E-E67D-F24DB30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333259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Reflective task 1: </a:t>
            </a:r>
            <a:b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Behaviours I find difficult</a:t>
            </a:r>
            <a:endParaRPr lang="en-GB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7EB06-9549-3EBA-52BC-B5799DB1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9852"/>
            <a:ext cx="10972800" cy="351723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Learning arising from this task: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feelings provoked in the adult are most likely the feelings that the child is experiencing that provoked the behaviour in the first place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‘unprofessional’ adults’ responses usually reflect the child’s behaviours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ll educators have different responses to different behaviours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de 2">
            <a:hlinkClick r:id="" action="ppaction://media"/>
            <a:extLst>
              <a:ext uri="{FF2B5EF4-FFF2-40B4-BE49-F238E27FC236}">
                <a16:creationId xmlns:a16="http://schemas.microsoft.com/office/drawing/2014/main" id="{C83352CE-C8A9-CDF5-3A80-50BEE1E07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2021" y="5117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30"/>
    </mc:Choice>
    <mc:Fallback>
      <p:transition spd="slow" advTm="133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D12B-483A-40B5-A282-98AFAF59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Observing specific behaviours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CDCD-9F16-DC16-8360-727D050F0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2146"/>
            <a:ext cx="10972800" cy="3982453"/>
          </a:xfrm>
        </p:spPr>
        <p:txBody>
          <a:bodyPr/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Using the A-B-C observation to identify triggers</a:t>
            </a:r>
            <a:endParaRPr lang="en-GB" dirty="0"/>
          </a:p>
        </p:txBody>
      </p:sp>
      <p:pic>
        <p:nvPicPr>
          <p:cNvPr id="4" name="slide 3">
            <a:hlinkClick r:id="" action="ppaction://media"/>
            <a:extLst>
              <a:ext uri="{FF2B5EF4-FFF2-40B4-BE49-F238E27FC236}">
                <a16:creationId xmlns:a16="http://schemas.microsoft.com/office/drawing/2014/main" id="{58ED991D-5BD3-E61B-7203-D5F229308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1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82"/>
    </mc:Choice>
    <mc:Fallback>
      <p:transition spd="slow" advTm="25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2DD2842C-118A-4D89-9559-3BE1084877B7}" vid="{7E181655-514E-4079-A1C3-452A215280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99</Words>
  <Application>Microsoft Office PowerPoint</Application>
  <PresentationFormat>Widescreen</PresentationFormat>
  <Paragraphs>11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Constantia</vt:lpstr>
      <vt:lpstr>Wingdings 2</vt:lpstr>
      <vt:lpstr>Flow</vt:lpstr>
      <vt:lpstr>From Birth to Three: An Early Years Educator’s Handbook Written by: Julia Manning-Morton </vt:lpstr>
      <vt:lpstr>Reflective task 1:  Behaviours I find difficult</vt:lpstr>
      <vt:lpstr>Observing specific behaviours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Birth to Three: An Early Years Educator’s Handbook Written by: Julia Manning-Morton</dc:title>
  <dc:creator>Julia Manning</dc:creator>
  <cp:lastModifiedBy>Julia Manning</cp:lastModifiedBy>
  <cp:revision>14</cp:revision>
  <dcterms:created xsi:type="dcterms:W3CDTF">2023-01-17T17:11:34Z</dcterms:created>
  <dcterms:modified xsi:type="dcterms:W3CDTF">2023-01-29T16:53:53Z</dcterms:modified>
</cp:coreProperties>
</file>