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0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9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0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5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3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3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E44A9A-0E9B-42BE-847E-FC27CF41D21A}" type="datetimeFigureOut">
              <a:rPr lang="en-GB" smtClean="0"/>
              <a:t>29/01/2023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B7D40-C4E1-407D-AF21-0631B69F81A0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73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FD-024D-A3AF-B08A-16224D999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Birth to Three: An Early Years Educator’s Handbook</a:t>
            </a:r>
            <a:br>
              <a:rPr lang="en-GB" dirty="0"/>
            </a:br>
            <a:r>
              <a:rPr lang="en-GB" dirty="0"/>
              <a:t>Written by: Julia Manning-Morton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3D11-CF72-3778-E4B7-BBB0138BE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Web support materials for</a:t>
            </a:r>
          </a:p>
          <a:p>
            <a:pPr marR="36195"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7: Belonging and connecting in my community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Part 1</a:t>
            </a:r>
          </a:p>
          <a:p>
            <a:endParaRPr lang="en-GB" dirty="0"/>
          </a:p>
        </p:txBody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94968513-8883-C798-B388-2C58D6167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399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67"/>
    </mc:Choice>
    <mc:Fallback xmlns="">
      <p:transition spd="slow" advTm="42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C84F7-C0BD-364E-E67D-F24DB30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349301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Reflective task 1: Your own social experiences and relationships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EB06-9549-3EBA-52BC-B5799DB1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58189"/>
            <a:ext cx="10972800" cy="329264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back over a day and list all the social interactions you have had. </a:t>
            </a:r>
          </a:p>
          <a:p>
            <a:pPr marL="708660" lvl="1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social skills did you need to use?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back over your life and note the key people in your social circles or communities. How have they influenced the person you are today?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sociable do you think you are? Does this vary? What does your level of sociability depend on?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60AB623B-987B-46DB-C629-E89695138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346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64"/>
    </mc:Choice>
    <mc:Fallback xmlns="">
      <p:transition spd="slow" advTm="53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w" id="{2DD2842C-118A-4D89-9559-3BE1084877B7}" vid="{7E181655-514E-4079-A1C3-452A215280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113</Words>
  <Application>Microsoft Office PowerPoint</Application>
  <PresentationFormat>Widescreen</PresentationFormat>
  <Paragraphs>10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Symbol</vt:lpstr>
      <vt:lpstr>Wingdings 2</vt:lpstr>
      <vt:lpstr>Flow</vt:lpstr>
      <vt:lpstr>From Birth to Three: An Early Years Educator’s Handbook Written by: Julia Manning-Morton </vt:lpstr>
      <vt:lpstr>Reflective task 1: Your own social experiences and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Birth to Three: An Early Years Educator’s Handbook Written by: Julia Manning-Morton</dc:title>
  <dc:creator>Julia Manning</dc:creator>
  <cp:lastModifiedBy>Julia Manning</cp:lastModifiedBy>
  <cp:revision>14</cp:revision>
  <dcterms:created xsi:type="dcterms:W3CDTF">2023-01-17T17:11:34Z</dcterms:created>
  <dcterms:modified xsi:type="dcterms:W3CDTF">2023-01-29T16:38:46Z</dcterms:modified>
</cp:coreProperties>
</file>