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617E-0E83-46AE-8498-273A62A94CA7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E5004-22AC-43AD-A1DF-579D351D9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4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9388" y="685800"/>
            <a:ext cx="2425700" cy="136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664" y="2339752"/>
            <a:ext cx="6048672" cy="6336704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Let us now reflect on your own experience of being physically </a:t>
            </a:r>
            <a:r>
              <a:rPr lang="en-US" b="1" dirty="0"/>
              <a:t>handled by others </a:t>
            </a:r>
          </a:p>
          <a:p>
            <a:r>
              <a:rPr lang="en-US" b="1" dirty="0"/>
              <a:t>Think of </a:t>
            </a:r>
            <a:r>
              <a:rPr lang="en-US" dirty="0"/>
              <a:t>a time when you were with a professional such as a doctor / nurse, massage therapist, osteopath or hairdresser.</a:t>
            </a:r>
          </a:p>
          <a:p>
            <a:endParaRPr lang="en-US" b="1" dirty="0"/>
          </a:p>
          <a:p>
            <a:r>
              <a:rPr lang="en-GB" dirty="0"/>
              <a:t>W</a:t>
            </a:r>
            <a:r>
              <a:rPr lang="en-US" dirty="0"/>
              <a:t>hat was it like being physically handled by this person? </a:t>
            </a:r>
          </a:p>
          <a:p>
            <a:r>
              <a:rPr lang="en-US" dirty="0"/>
              <a:t>What was positive or negative about this experience?</a:t>
            </a:r>
          </a:p>
          <a:p>
            <a:r>
              <a:rPr lang="en-GB" dirty="0"/>
              <a:t>What was a negative experience of physical care like? What did they do that was negative?</a:t>
            </a:r>
          </a:p>
          <a:p>
            <a:r>
              <a:rPr lang="en-GB" dirty="0"/>
              <a:t>How did it make you feel?</a:t>
            </a:r>
          </a:p>
          <a:p>
            <a:r>
              <a:rPr lang="en-GB" dirty="0"/>
              <a:t>What was a positive experience of physical care like?  What did they do that was positive?</a:t>
            </a:r>
          </a:p>
          <a:p>
            <a:r>
              <a:rPr lang="en-GB" dirty="0"/>
              <a:t>How did it make you feel?</a:t>
            </a:r>
          </a:p>
          <a:p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I just want to give a Health warning on doing this; </a:t>
            </a:r>
            <a:r>
              <a:rPr lang="en-US" dirty="0"/>
              <a:t>If thinking about these things makes you too uncomfortable then think about a scenario from another person’s perspective, perhaps the professional’s or think about your care events at work.</a:t>
            </a:r>
          </a:p>
          <a:p>
            <a:endParaRPr lang="en-US" dirty="0"/>
          </a:p>
          <a:p>
            <a:r>
              <a:rPr lang="en-US" dirty="0"/>
              <a:t>Make some notes and, you can share any important insights in the Q&amp;A session after.</a:t>
            </a:r>
          </a:p>
          <a:p>
            <a:r>
              <a:rPr lang="en-US" dirty="0"/>
              <a:t>But in the meantime, you may have noted…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2408B-D923-4A94-964E-0D5ECCC26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8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Web support materials for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8: Belonging, connecting and communicating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1</a:t>
            </a:r>
          </a:p>
          <a:p>
            <a:endParaRPr lang="en-GB" dirty="0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24245838-2EDB-565B-E034-613A12C9E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0832" y="4551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326"/>
    </mc:Choice>
    <mc:Fallback>
      <p:transition spd="slow" advTm="99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42951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Reflection Point 1: </a:t>
            </a:r>
            <a:br>
              <a:rPr lang="en-GB" sz="4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4000" b="1" spc="5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functions of communication and language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C90F6-0BE4-68D9-7732-598DEB88F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66736"/>
            <a:ext cx="10972800" cy="3757863"/>
          </a:xfrm>
        </p:spPr>
        <p:txBody>
          <a:bodyPr/>
          <a:lstStyle/>
          <a:p>
            <a:r>
              <a:rPr lang="en-GB" sz="2800" spc="5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Knowing and using sounds and signs</a:t>
            </a:r>
          </a:p>
          <a:p>
            <a:r>
              <a:rPr lang="en-GB" sz="2800" spc="5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Knowing and using words</a:t>
            </a:r>
          </a:p>
          <a:p>
            <a:r>
              <a:rPr lang="en-GB" sz="2800" spc="5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Structuring language</a:t>
            </a:r>
          </a:p>
          <a:p>
            <a:r>
              <a:rPr lang="en-GB" sz="2800" spc="5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Making language work</a:t>
            </a:r>
          </a:p>
          <a:p>
            <a:pPr marL="0" indent="0">
              <a:buNone/>
            </a:pPr>
            <a:r>
              <a:rPr lang="en-GB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Communicating Matters guidance (DfES 2005)</a:t>
            </a:r>
            <a:endParaRPr lang="en-GB" dirty="0"/>
          </a:p>
        </p:txBody>
      </p:sp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ECDD83A0-A900-DA04-65EF-92B95FA62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904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9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858"/>
    </mc:Choice>
    <mc:Fallback>
      <p:transition spd="slow" advTm="130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245</Words>
  <Application>Microsoft Office PowerPoint</Application>
  <PresentationFormat>Widescreen</PresentationFormat>
  <Paragraphs>29</Paragraphs>
  <Slides>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Constantia</vt:lpstr>
      <vt:lpstr>Wingdings 2</vt:lpstr>
      <vt:lpstr>Flow</vt:lpstr>
      <vt:lpstr>From Birth to Three: An Early Years Educator’s Handbook Written by: Julia Manning-Morton </vt:lpstr>
      <vt:lpstr>Reflection Point 1:  The functions of communication and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9</cp:revision>
  <dcterms:created xsi:type="dcterms:W3CDTF">2023-01-17T17:11:34Z</dcterms:created>
  <dcterms:modified xsi:type="dcterms:W3CDTF">2023-01-29T17:12:07Z</dcterms:modified>
</cp:coreProperties>
</file>