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75" r:id="rId3"/>
    <p:sldId id="27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B617E-0E83-46AE-8498-273A62A94CA7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E5004-22AC-43AD-A1DF-579D351D99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44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9388" y="685800"/>
            <a:ext cx="2425700" cy="1365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4664" y="2339752"/>
            <a:ext cx="6048672" cy="6336704"/>
          </a:xfrm>
        </p:spPr>
        <p:txBody>
          <a:bodyPr/>
          <a:lstStyle/>
          <a:p>
            <a:endParaRPr lang="en-GB" dirty="0"/>
          </a:p>
          <a:p>
            <a:r>
              <a:rPr lang="en-GB" b="1" dirty="0"/>
              <a:t>Let us now reflect on your own experience of being physically </a:t>
            </a:r>
            <a:r>
              <a:rPr lang="en-US" b="1" dirty="0"/>
              <a:t>handled by others </a:t>
            </a:r>
          </a:p>
          <a:p>
            <a:r>
              <a:rPr lang="en-US" b="1" dirty="0"/>
              <a:t>Think of </a:t>
            </a:r>
            <a:r>
              <a:rPr lang="en-US" dirty="0"/>
              <a:t>a time when you were with a professional such as a doctor / nurse, massage therapist, osteopath or hairdresser.</a:t>
            </a:r>
          </a:p>
          <a:p>
            <a:endParaRPr lang="en-US" b="1" dirty="0"/>
          </a:p>
          <a:p>
            <a:r>
              <a:rPr lang="en-GB" dirty="0"/>
              <a:t>W</a:t>
            </a:r>
            <a:r>
              <a:rPr lang="en-US" dirty="0"/>
              <a:t>hat was it like being physically handled by this person? </a:t>
            </a:r>
          </a:p>
          <a:p>
            <a:r>
              <a:rPr lang="en-US" dirty="0"/>
              <a:t>What was positive or negative about this experience?</a:t>
            </a:r>
          </a:p>
          <a:p>
            <a:r>
              <a:rPr lang="en-GB" dirty="0"/>
              <a:t>What was a negative experience of physical care like? What did they do that was negative?</a:t>
            </a:r>
          </a:p>
          <a:p>
            <a:r>
              <a:rPr lang="en-GB" dirty="0"/>
              <a:t>How did it make you feel?</a:t>
            </a:r>
          </a:p>
          <a:p>
            <a:r>
              <a:rPr lang="en-GB" dirty="0"/>
              <a:t>What was a positive experience of physical care like?  What did they do that was positive?</a:t>
            </a:r>
          </a:p>
          <a:p>
            <a:r>
              <a:rPr lang="en-GB" dirty="0"/>
              <a:t>How did it make you feel?</a:t>
            </a:r>
          </a:p>
          <a:p>
            <a:endParaRPr lang="en-US" dirty="0">
              <a:latin typeface="Arial" charset="0"/>
            </a:endParaRPr>
          </a:p>
          <a:p>
            <a:r>
              <a:rPr lang="en-US" b="1" dirty="0">
                <a:latin typeface="Arial" charset="0"/>
              </a:rPr>
              <a:t>I just want to give a Health warning on doing this; </a:t>
            </a:r>
            <a:r>
              <a:rPr lang="en-US" dirty="0"/>
              <a:t>If thinking about these things makes you too uncomfortable then think about a scenario from another person’s perspective, perhaps the professional’s or think about your care events at work.</a:t>
            </a:r>
          </a:p>
          <a:p>
            <a:endParaRPr lang="en-US" dirty="0"/>
          </a:p>
          <a:p>
            <a:r>
              <a:rPr lang="en-US" dirty="0"/>
              <a:t>Make some notes and, you can share any important insights in the Q&amp;A session after.</a:t>
            </a:r>
          </a:p>
          <a:p>
            <a:r>
              <a:rPr lang="en-US" dirty="0"/>
              <a:t>But in the meantime, you may have noted…</a:t>
            </a:r>
          </a:p>
          <a:p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2408B-D923-4A94-964E-0D5ECCC267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4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707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82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699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580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687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r>
              <a:rPr lang="en-US"/>
              <a:t>Click icon to add online image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503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42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551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5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13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63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89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32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96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7373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23DFD-024D-A3AF-B08A-16224D999B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From Birth to Three: An Early Years Educator’s Handbook</a:t>
            </a:r>
            <a:br>
              <a:rPr lang="en-GB" dirty="0"/>
            </a:br>
            <a:r>
              <a:rPr lang="en-GB" dirty="0"/>
              <a:t>Written by: Julia Manning-Morton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43D11-CF72-3778-E4B7-BBB0138BE3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Web support materials for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Chapter 10.1: Key Aspect of Practice: Environment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/>
              <a:t>Part 1</a:t>
            </a:r>
          </a:p>
          <a:p>
            <a:endParaRPr lang="en-GB" dirty="0"/>
          </a:p>
        </p:txBody>
      </p:sp>
      <p:pic>
        <p:nvPicPr>
          <p:cNvPr id="4" name="slide 1">
            <a:hlinkClick r:id="" action="ppaction://media"/>
            <a:extLst>
              <a:ext uri="{FF2B5EF4-FFF2-40B4-BE49-F238E27FC236}">
                <a16:creationId xmlns:a16="http://schemas.microsoft.com/office/drawing/2014/main" id="{D70C322B-BB0F-EA9D-A0F4-FE05B0B2F8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40832" y="46763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61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867"/>
    </mc:Choice>
    <mc:Fallback>
      <p:transition spd="slow" advTm="47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7253AE3-DB31-3E08-CE56-2FED3567D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99675"/>
            <a:ext cx="10972800" cy="1333259"/>
          </a:xfrm>
        </p:spPr>
        <p:txBody>
          <a:bodyPr>
            <a:noAutofit/>
          </a:bodyPr>
          <a:lstStyle/>
          <a:p>
            <a:r>
              <a:rPr lang="en-GB" sz="4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environment and connections with feelings, self and others</a:t>
            </a:r>
            <a:endParaRPr lang="en-GB" sz="36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4C904D1-EAFA-C33F-2937-8B68F04E3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732934"/>
            <a:ext cx="10972800" cy="4030579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43400" algn="l"/>
              </a:tabLst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Spend a minute with your eyes closed recalling an environment that is positive for you. Imagine that you are in that place; how does it make you feel?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43400" algn="l"/>
              </a:tabLst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each aspect of that environment that has a positive effect on your sense of well-being. 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43400" algn="l"/>
              </a:tabLst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can you hear, smell, feel? Are you on your own or with others? Is it busy or calm? Indoors or outdoors? Which aspects make you feel ‘at home’ or a sense of connection?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43400" algn="l"/>
              </a:tabLst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effect did the feelings generated by this environment have on your behaviour; what does it make you want to do?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slide 2">
            <a:hlinkClick r:id="" action="ppaction://media"/>
            <a:extLst>
              <a:ext uri="{FF2B5EF4-FFF2-40B4-BE49-F238E27FC236}">
                <a16:creationId xmlns:a16="http://schemas.microsoft.com/office/drawing/2014/main" id="{71E44848-16CD-1CB4-3A7E-18453A013D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97641" y="1234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9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754"/>
    </mc:Choice>
    <mc:Fallback>
      <p:transition spd="slow" advTm="76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32653-B2B5-CB10-7C8C-DF06DC3F3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GB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Practice task 1</a:t>
            </a:r>
            <a:endParaRPr lang="en-GB" sz="40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7996DF-D4B2-C782-575C-5D7C1BFA763D}"/>
              </a:ext>
            </a:extLst>
          </p:cNvPr>
          <p:cNvSpPr/>
          <p:nvPr/>
        </p:nvSpPr>
        <p:spPr>
          <a:xfrm>
            <a:off x="2215978" y="2438400"/>
            <a:ext cx="3781168" cy="3295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AAF432B-3754-51C8-FC7A-9977A44F8D69}"/>
              </a:ext>
            </a:extLst>
          </p:cNvPr>
          <p:cNvSpPr/>
          <p:nvPr/>
        </p:nvSpPr>
        <p:spPr>
          <a:xfrm>
            <a:off x="4903319" y="2514600"/>
            <a:ext cx="3491037" cy="3295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7A6B06-CEB2-FEE3-223F-872238A1CE14}"/>
              </a:ext>
            </a:extLst>
          </p:cNvPr>
          <p:cNvSpPr txBox="1"/>
          <p:nvPr/>
        </p:nvSpPr>
        <p:spPr>
          <a:xfrm>
            <a:off x="6283157" y="3429000"/>
            <a:ext cx="15569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Being in Nature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C9FBA4-2049-6D0C-ADA8-0219DB68BF42}"/>
              </a:ext>
            </a:extLst>
          </p:cNvPr>
          <p:cNvSpPr txBox="1"/>
          <p:nvPr/>
        </p:nvSpPr>
        <p:spPr>
          <a:xfrm>
            <a:off x="2784389" y="3517556"/>
            <a:ext cx="158990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Outdoor play </a:t>
            </a: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CADA42-5054-2664-691D-322B597558F1}"/>
              </a:ext>
            </a:extLst>
          </p:cNvPr>
          <p:cNvSpPr txBox="1"/>
          <p:nvPr/>
        </p:nvSpPr>
        <p:spPr>
          <a:xfrm>
            <a:off x="5156886" y="3888259"/>
            <a:ext cx="41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or</a:t>
            </a:r>
          </a:p>
        </p:txBody>
      </p:sp>
      <p:pic>
        <p:nvPicPr>
          <p:cNvPr id="13" name="slide 3">
            <a:hlinkClick r:id="" action="ppaction://media"/>
            <a:extLst>
              <a:ext uri="{FF2B5EF4-FFF2-40B4-BE49-F238E27FC236}">
                <a16:creationId xmlns:a16="http://schemas.microsoft.com/office/drawing/2014/main" id="{0BF2515A-8664-F58D-BA1E-FAC9E1A125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27926" y="7025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28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901"/>
    </mc:Choice>
    <mc:Fallback>
      <p:transition spd="slow" advTm="86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9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w" id="{2DD2842C-118A-4D89-9559-3BE1084877B7}" vid="{7E181655-514E-4079-A1C3-452A215280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356</TotalTime>
  <Words>346</Words>
  <Application>Microsoft Office PowerPoint</Application>
  <PresentationFormat>Widescreen</PresentationFormat>
  <Paragraphs>32</Paragraphs>
  <Slides>3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Constantia</vt:lpstr>
      <vt:lpstr>Symbol</vt:lpstr>
      <vt:lpstr>Wingdings 2</vt:lpstr>
      <vt:lpstr>Flow</vt:lpstr>
      <vt:lpstr>From Birth to Three: An Early Years Educator’s Handbook Written by: Julia Manning-Morton </vt:lpstr>
      <vt:lpstr>The environment and connections with feelings, self and others</vt:lpstr>
      <vt:lpstr>Practice task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Birth to Three: An Early Years Educator’s Handbook Written by: Julia Manning-Morton</dc:title>
  <dc:creator>Julia Manning</dc:creator>
  <cp:lastModifiedBy>Julia Manning</cp:lastModifiedBy>
  <cp:revision>12</cp:revision>
  <dcterms:created xsi:type="dcterms:W3CDTF">2023-01-17T17:11:34Z</dcterms:created>
  <dcterms:modified xsi:type="dcterms:W3CDTF">2023-01-29T17:56:49Z</dcterms:modified>
</cp:coreProperties>
</file>