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75" r:id="rId3"/>
    <p:sldId id="277" r:id="rId4"/>
    <p:sldId id="27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B617E-0E83-46AE-8498-273A62A94CA7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E5004-22AC-43AD-A1DF-579D351D99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4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9388" y="685800"/>
            <a:ext cx="2425700" cy="136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4664" y="2339752"/>
            <a:ext cx="6048672" cy="6336704"/>
          </a:xfrm>
        </p:spPr>
        <p:txBody>
          <a:bodyPr/>
          <a:lstStyle/>
          <a:p>
            <a:endParaRPr lang="en-GB" dirty="0"/>
          </a:p>
          <a:p>
            <a:r>
              <a:rPr lang="en-GB" b="1" dirty="0"/>
              <a:t>Let us now reflect on your own experience of being physically </a:t>
            </a:r>
            <a:r>
              <a:rPr lang="en-US" b="1" dirty="0"/>
              <a:t>handled by others </a:t>
            </a:r>
          </a:p>
          <a:p>
            <a:r>
              <a:rPr lang="en-US" b="1" dirty="0"/>
              <a:t>Think of </a:t>
            </a:r>
            <a:r>
              <a:rPr lang="en-US" dirty="0"/>
              <a:t>a time when you were with a professional such as a doctor / nurse, massage therapist, osteopath or hairdresser.</a:t>
            </a:r>
          </a:p>
          <a:p>
            <a:endParaRPr lang="en-US" b="1" dirty="0"/>
          </a:p>
          <a:p>
            <a:r>
              <a:rPr lang="en-GB" dirty="0"/>
              <a:t>W</a:t>
            </a:r>
            <a:r>
              <a:rPr lang="en-US" dirty="0"/>
              <a:t>hat was it like being physically handled by this person? </a:t>
            </a:r>
          </a:p>
          <a:p>
            <a:r>
              <a:rPr lang="en-US" dirty="0"/>
              <a:t>What was positive or negative about this experience?</a:t>
            </a:r>
          </a:p>
          <a:p>
            <a:r>
              <a:rPr lang="en-GB" dirty="0"/>
              <a:t>What was a negative experience of physical care like? What did they do that was negative?</a:t>
            </a:r>
          </a:p>
          <a:p>
            <a:r>
              <a:rPr lang="en-GB" dirty="0"/>
              <a:t>How did it make you feel?</a:t>
            </a:r>
          </a:p>
          <a:p>
            <a:r>
              <a:rPr lang="en-GB" dirty="0"/>
              <a:t>What was a positive experience of physical care like?  What did they do that was positive?</a:t>
            </a:r>
          </a:p>
          <a:p>
            <a:r>
              <a:rPr lang="en-GB" dirty="0"/>
              <a:t>How did it make you feel?</a:t>
            </a:r>
          </a:p>
          <a:p>
            <a:endParaRPr lang="en-US" dirty="0">
              <a:latin typeface="Arial" charset="0"/>
            </a:endParaRPr>
          </a:p>
          <a:p>
            <a:r>
              <a:rPr lang="en-US" b="1" dirty="0">
                <a:latin typeface="Arial" charset="0"/>
              </a:rPr>
              <a:t>I just want to give a Health warning on doing this; </a:t>
            </a:r>
            <a:r>
              <a:rPr lang="en-US" dirty="0"/>
              <a:t>If thinking about these things makes you too uncomfortable then think about a scenario from another person’s perspective, perhaps the professional’s or think about your care events at work.</a:t>
            </a:r>
          </a:p>
          <a:p>
            <a:endParaRPr lang="en-US" dirty="0"/>
          </a:p>
          <a:p>
            <a:r>
              <a:rPr lang="en-US" dirty="0"/>
              <a:t>Make some notes and, you can share any important insights in the Q&amp;A session after.</a:t>
            </a:r>
          </a:p>
          <a:p>
            <a:r>
              <a:rPr lang="en-US" dirty="0"/>
              <a:t>But in the meantime, you may have noted…</a:t>
            </a:r>
          </a:p>
          <a:p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2408B-D923-4A94-964E-0D5ECCC267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70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2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69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80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87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03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42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0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51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45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13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63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32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6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E44A9A-0E9B-42BE-847E-FC27CF41D21A}" type="datetimeFigureOut">
              <a:rPr lang="en-GB" smtClean="0"/>
              <a:t>29/01/2023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8B7D40-C4E1-407D-AF21-0631B69F81A0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7373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3DFD-024D-A3AF-B08A-16224D999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From Birth to Three: An Early Years Educator’s Handbook</a:t>
            </a:r>
            <a:br>
              <a:rPr lang="en-GB" dirty="0"/>
            </a:br>
            <a:r>
              <a:rPr lang="en-GB" dirty="0"/>
              <a:t>Written by: Julia Manning-Morton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43D11-CF72-3778-E4B7-BBB0138BE3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Web support materials for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10: Making connections through being curious, thinking, and understanding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/>
              <a:t>Part 1</a:t>
            </a:r>
          </a:p>
          <a:p>
            <a:endParaRPr lang="en-GB" dirty="0"/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259C59E4-C054-9011-3F79-AAD6BEAC0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4427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2"/>
    </mc:Choice>
    <mc:Fallback>
      <p:transition spd="slow" advTm="4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GB" sz="4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Memory types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C90F6-0BE4-68D9-7732-598DEB88F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74232"/>
            <a:ext cx="10972800" cy="3950368"/>
          </a:xfrm>
        </p:spPr>
        <p:txBody>
          <a:bodyPr/>
          <a:lstStyle/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Procedural memory </a:t>
            </a:r>
          </a:p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Emotional memory </a:t>
            </a:r>
          </a:p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Episodic memories </a:t>
            </a:r>
          </a:p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Semantic memory </a:t>
            </a:r>
          </a:p>
          <a:p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</a:rPr>
              <a:t>W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orking memory</a:t>
            </a:r>
          </a:p>
          <a:p>
            <a:endParaRPr lang="en-GB" sz="1800" spc="5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slide 2">
            <a:hlinkClick r:id="" action="ppaction://media"/>
            <a:extLst>
              <a:ext uri="{FF2B5EF4-FFF2-40B4-BE49-F238E27FC236}">
                <a16:creationId xmlns:a16="http://schemas.microsoft.com/office/drawing/2014/main" id="{CDC204CF-0D2F-154A-4E3C-7A625BE3E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904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9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45"/>
    </mc:Choice>
    <mc:Fallback>
      <p:transition spd="slow" advTm="15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A742-6546-5B91-03C1-A822C27A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Memory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A0C76-77ED-67FF-C85C-608467A7B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5" y="2117557"/>
            <a:ext cx="10972800" cy="3773905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emories are groups of neurons that fire together</a:t>
            </a:r>
          </a:p>
          <a:p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emories are stronger the more aspects they have to them</a:t>
            </a:r>
          </a:p>
          <a:p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nfantile amnesia: unconscious memory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Explicit memories with narratives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F8A32055-C6D6-8087-C701-218CA1FAE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8905" y="4535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5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23"/>
    </mc:Choice>
    <mc:Fallback>
      <p:transition spd="slow" advTm="18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32653-B2B5-CB10-7C8C-DF06DC3F3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1894"/>
            <a:ext cx="10972800" cy="144379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GB" sz="4000" b="1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GB" sz="4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ositive dispositions to learning: </a:t>
            </a:r>
            <a:r>
              <a:rPr lang="en-GB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Carol </a:t>
            </a:r>
            <a:r>
              <a:rPr lang="en-GB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Dweck’s motivational patterns </a:t>
            </a:r>
            <a:r>
              <a:rPr lang="en-GB" sz="2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(Dweck &amp; Leggett, 1988)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A4EC0-98F6-45E5-3B04-D5661813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18610"/>
            <a:ext cx="5384800" cy="2839454"/>
          </a:xfrm>
        </p:spPr>
        <p:txBody>
          <a:bodyPr/>
          <a:lstStyle/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Performance orientation: Motivated by demonstrating their competence</a:t>
            </a:r>
          </a:p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helpless-motivational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AC357-0B12-5A20-481B-1D0C9A6D0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18608"/>
            <a:ext cx="5486400" cy="2839455"/>
          </a:xfrm>
        </p:spPr>
        <p:txBody>
          <a:bodyPr/>
          <a:lstStyle/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Learning orientation: Motivated to increase their own personal mastery and competence</a:t>
            </a:r>
          </a:p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mastery-oriented</a:t>
            </a:r>
            <a:endParaRPr lang="en-GB" dirty="0"/>
          </a:p>
        </p:txBody>
      </p:sp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C31D70BE-DCA3-2EAC-5F3E-C063D70A6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2" y="5209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2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28"/>
    </mc:Choice>
    <mc:Fallback>
      <p:transition spd="slow" advTm="14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w" id="{2DD2842C-118A-4D89-9559-3BE1084877B7}" vid="{7E181655-514E-4079-A1C3-452A215280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355</TotalTime>
  <Words>295</Words>
  <Application>Microsoft Office PowerPoint</Application>
  <PresentationFormat>Widescreen</PresentationFormat>
  <Paragraphs>39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Constantia</vt:lpstr>
      <vt:lpstr>Wingdings 2</vt:lpstr>
      <vt:lpstr>Flow</vt:lpstr>
      <vt:lpstr>From Birth to Three: An Early Years Educator’s Handbook Written by: Julia Manning-Morton </vt:lpstr>
      <vt:lpstr>Memory types</vt:lpstr>
      <vt:lpstr>Memory</vt:lpstr>
      <vt:lpstr>Positive dispositions to learning: Carol Dweck’s motivational patterns (Dweck &amp; Leggett, 1988)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Birth to Three: An Early Years Educator’s Handbook Written by: Julia Manning-Morton</dc:title>
  <dc:creator>Julia Manning</dc:creator>
  <cp:lastModifiedBy>Julia Manning</cp:lastModifiedBy>
  <cp:revision>11</cp:revision>
  <dcterms:created xsi:type="dcterms:W3CDTF">2023-01-17T17:11:34Z</dcterms:created>
  <dcterms:modified xsi:type="dcterms:W3CDTF">2023-01-29T17:41:00Z</dcterms:modified>
</cp:coreProperties>
</file>