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Sadler" userId="46b4b20da9475421" providerId="LiveId" clId="{29714AB5-3CE9-4D94-AEE3-F225EFE1C956}"/>
    <pc:docChg chg="undo redo custSel addSld delSld modSld">
      <pc:chgData name="Thomas Sadler" userId="46b4b20da9475421" providerId="LiveId" clId="{29714AB5-3CE9-4D94-AEE3-F225EFE1C956}" dt="2021-02-13T16:56:13.740" v="2116" actId="113"/>
      <pc:docMkLst>
        <pc:docMk/>
      </pc:docMkLst>
      <pc:sldChg chg="addSp modSp mod setBg setClrOvrMap">
        <pc:chgData name="Thomas Sadler" userId="46b4b20da9475421" providerId="LiveId" clId="{29714AB5-3CE9-4D94-AEE3-F225EFE1C956}" dt="2021-02-13T16:53:41.643" v="2106" actId="26606"/>
        <pc:sldMkLst>
          <pc:docMk/>
          <pc:sldMk cId="804149822" sldId="256"/>
        </pc:sldMkLst>
        <pc:spChg chg="mo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2" creationId="{BB33D5FE-803B-4B2E-ACAF-E83B1E261AA3}"/>
          </ac:spMkLst>
        </pc:spChg>
        <pc:spChg chg="mo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3" creationId="{B1B2C551-D8FF-4985-B871-9C6CE9E298F6}"/>
          </ac:spMkLst>
        </pc:spChg>
        <pc:spChg chg="mo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4" creationId="{7AE9CBFE-5BF2-454A-949D-6DBC6B43E7B6}"/>
          </ac:spMkLst>
        </pc:spChg>
        <pc:spChg chg="mo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5" creationId="{E4F0FD22-A35F-48A6-AB40-C3BC38E24948}"/>
          </ac:spMkLst>
        </pc:spChg>
        <pc:spChg chg="ad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13" creationId="{C4E89C94-E462-4566-A15A-32835FD68BCD}"/>
          </ac:spMkLst>
        </pc:spChg>
        <pc:spChg chg="add">
          <ac:chgData name="Thomas Sadler" userId="46b4b20da9475421" providerId="LiveId" clId="{29714AB5-3CE9-4D94-AEE3-F225EFE1C956}" dt="2021-02-13T16:53:41.643" v="2106" actId="26606"/>
          <ac:spMkLst>
            <pc:docMk/>
            <pc:sldMk cId="804149822" sldId="256"/>
            <ac:spMk id="15" creationId="{E25F4A20-71FB-4A26-92E2-89DED49264CA}"/>
          </ac:spMkLst>
        </pc:spChg>
        <pc:picChg chg="add">
          <ac:chgData name="Thomas Sadler" userId="46b4b20da9475421" providerId="LiveId" clId="{29714AB5-3CE9-4D94-AEE3-F225EFE1C956}" dt="2021-02-13T16:53:41.643" v="2106" actId="26606"/>
          <ac:picMkLst>
            <pc:docMk/>
            <pc:sldMk cId="804149822" sldId="256"/>
            <ac:picMk id="7" creationId="{70446D8C-0614-47BA-9A05-EFA7EBE90B8B}"/>
          </ac:picMkLst>
        </pc:picChg>
        <pc:cxnChg chg="add">
          <ac:chgData name="Thomas Sadler" userId="46b4b20da9475421" providerId="LiveId" clId="{29714AB5-3CE9-4D94-AEE3-F225EFE1C956}" dt="2021-02-13T16:53:41.643" v="2106" actId="26606"/>
          <ac:cxnSpMkLst>
            <pc:docMk/>
            <pc:sldMk cId="804149822" sldId="256"/>
            <ac:cxnSpMk id="11" creationId="{4071767D-5FF7-4508-B8B7-BB60FF3AB250}"/>
          </ac:cxnSpMkLst>
        </pc:cxnChg>
      </pc:sldChg>
      <pc:sldChg chg="modSp new mod modAnim">
        <pc:chgData name="Thomas Sadler" userId="46b4b20da9475421" providerId="LiveId" clId="{29714AB5-3CE9-4D94-AEE3-F225EFE1C956}" dt="2021-02-13T15:59:43.325" v="13" actId="403"/>
        <pc:sldMkLst>
          <pc:docMk/>
          <pc:sldMk cId="3344536575" sldId="257"/>
        </pc:sldMkLst>
        <pc:spChg chg="mod">
          <ac:chgData name="Thomas Sadler" userId="46b4b20da9475421" providerId="LiveId" clId="{29714AB5-3CE9-4D94-AEE3-F225EFE1C956}" dt="2021-02-13T15:59:18.602" v="7" actId="20577"/>
          <ac:spMkLst>
            <pc:docMk/>
            <pc:sldMk cId="3344536575" sldId="257"/>
            <ac:spMk id="2" creationId="{F00AFCAB-AF50-42BB-A4CD-18F733083E87}"/>
          </ac:spMkLst>
        </pc:spChg>
        <pc:spChg chg="mod">
          <ac:chgData name="Thomas Sadler" userId="46b4b20da9475421" providerId="LiveId" clId="{29714AB5-3CE9-4D94-AEE3-F225EFE1C956}" dt="2021-02-13T15:59:43.325" v="13" actId="403"/>
          <ac:spMkLst>
            <pc:docMk/>
            <pc:sldMk cId="3344536575" sldId="257"/>
            <ac:spMk id="3" creationId="{CF4852A1-5563-4269-8F45-3FA57AF48385}"/>
          </ac:spMkLst>
        </pc:spChg>
      </pc:sldChg>
      <pc:sldChg chg="modSp modAnim">
        <pc:chgData name="Thomas Sadler" userId="46b4b20da9475421" providerId="LiveId" clId="{29714AB5-3CE9-4D94-AEE3-F225EFE1C956}" dt="2021-02-13T16:00:45.618" v="19" actId="404"/>
        <pc:sldMkLst>
          <pc:docMk/>
          <pc:sldMk cId="453603891" sldId="258"/>
        </pc:sldMkLst>
        <pc:spChg chg="mod">
          <ac:chgData name="Thomas Sadler" userId="46b4b20da9475421" providerId="LiveId" clId="{29714AB5-3CE9-4D94-AEE3-F225EFE1C956}" dt="2021-02-13T16:00:45.618" v="19" actId="404"/>
          <ac:spMkLst>
            <pc:docMk/>
            <pc:sldMk cId="453603891" sldId="258"/>
            <ac:spMk id="3" creationId="{FD7CD93D-11C0-4875-BE4E-7E3EC218D279}"/>
          </ac:spMkLst>
        </pc:spChg>
      </pc:sldChg>
      <pc:sldChg chg="addSp modSp new mod setBg modAnim">
        <pc:chgData name="Thomas Sadler" userId="46b4b20da9475421" providerId="LiveId" clId="{29714AB5-3CE9-4D94-AEE3-F225EFE1C956}" dt="2021-02-13T16:04:29.801" v="164" actId="403"/>
        <pc:sldMkLst>
          <pc:docMk/>
          <pc:sldMk cId="1148455110" sldId="259"/>
        </pc:sldMkLst>
        <pc:spChg chg="mod">
          <ac:chgData name="Thomas Sadler" userId="46b4b20da9475421" providerId="LiveId" clId="{29714AB5-3CE9-4D94-AEE3-F225EFE1C956}" dt="2021-02-13T16:04:25.599" v="161" actId="26606"/>
          <ac:spMkLst>
            <pc:docMk/>
            <pc:sldMk cId="1148455110" sldId="259"/>
            <ac:spMk id="2" creationId="{2AE25C5A-1AEC-4354-9E2A-FF66094B0024}"/>
          </ac:spMkLst>
        </pc:spChg>
        <pc:spChg chg="mod">
          <ac:chgData name="Thomas Sadler" userId="46b4b20da9475421" providerId="LiveId" clId="{29714AB5-3CE9-4D94-AEE3-F225EFE1C956}" dt="2021-02-13T16:04:29.801" v="164" actId="403"/>
          <ac:spMkLst>
            <pc:docMk/>
            <pc:sldMk cId="1148455110" sldId="259"/>
            <ac:spMk id="3" creationId="{5CF7DFD9-9699-46D7-8F36-2731A84C6FB7}"/>
          </ac:spMkLst>
        </pc:spChg>
        <pc:spChg chg="mod">
          <ac:chgData name="Thomas Sadler" userId="46b4b20da9475421" providerId="LiveId" clId="{29714AB5-3CE9-4D94-AEE3-F225EFE1C956}" dt="2021-02-13T16:04:25.599" v="161" actId="26606"/>
          <ac:spMkLst>
            <pc:docMk/>
            <pc:sldMk cId="1148455110" sldId="259"/>
            <ac:spMk id="4" creationId="{D8101A66-A577-48E7-B345-1AC4A1BD1CC5}"/>
          </ac:spMkLst>
        </pc:spChg>
        <pc:spChg chg="mod">
          <ac:chgData name="Thomas Sadler" userId="46b4b20da9475421" providerId="LiveId" clId="{29714AB5-3CE9-4D94-AEE3-F225EFE1C956}" dt="2021-02-13T16:04:25.599" v="161" actId="26606"/>
          <ac:spMkLst>
            <pc:docMk/>
            <pc:sldMk cId="1148455110" sldId="259"/>
            <ac:spMk id="5" creationId="{A47AC18A-E8C0-4B3B-88DA-937AB4A59139}"/>
          </ac:spMkLst>
        </pc:spChg>
        <pc:spChg chg="add">
          <ac:chgData name="Thomas Sadler" userId="46b4b20da9475421" providerId="LiveId" clId="{29714AB5-3CE9-4D94-AEE3-F225EFE1C956}" dt="2021-02-13T16:04:25.599" v="161" actId="26606"/>
          <ac:spMkLst>
            <pc:docMk/>
            <pc:sldMk cId="1148455110" sldId="259"/>
            <ac:spMk id="10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04:25.599" v="161" actId="26606"/>
          <ac:spMkLst>
            <pc:docMk/>
            <pc:sldMk cId="1148455110" sldId="259"/>
            <ac:spMk id="12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04:25.599" v="161" actId="26606"/>
          <ac:cxnSpMkLst>
            <pc:docMk/>
            <pc:sldMk cId="1148455110" sldId="259"/>
            <ac:cxnSpMk id="14" creationId="{02CC3441-26B3-4381-B3DF-8AE3C288BC0D}"/>
          </ac:cxnSpMkLst>
        </pc:cxnChg>
      </pc:sldChg>
      <pc:sldChg chg="modSp new mod modAnim">
        <pc:chgData name="Thomas Sadler" userId="46b4b20da9475421" providerId="LiveId" clId="{29714AB5-3CE9-4D94-AEE3-F225EFE1C956}" dt="2021-02-13T16:04:08.974" v="159" actId="20577"/>
        <pc:sldMkLst>
          <pc:docMk/>
          <pc:sldMk cId="124036627" sldId="260"/>
        </pc:sldMkLst>
        <pc:spChg chg="mod">
          <ac:chgData name="Thomas Sadler" userId="46b4b20da9475421" providerId="LiveId" clId="{29714AB5-3CE9-4D94-AEE3-F225EFE1C956}" dt="2021-02-13T16:03:16.312" v="105" actId="20577"/>
          <ac:spMkLst>
            <pc:docMk/>
            <pc:sldMk cId="124036627" sldId="260"/>
            <ac:spMk id="2" creationId="{ABB15928-DADC-4D34-800A-6E4D2471BBAD}"/>
          </ac:spMkLst>
        </pc:spChg>
        <pc:spChg chg="mod">
          <ac:chgData name="Thomas Sadler" userId="46b4b20da9475421" providerId="LiveId" clId="{29714AB5-3CE9-4D94-AEE3-F225EFE1C956}" dt="2021-02-13T16:04:08.974" v="159" actId="20577"/>
          <ac:spMkLst>
            <pc:docMk/>
            <pc:sldMk cId="124036627" sldId="260"/>
            <ac:spMk id="3" creationId="{04C33858-21F8-491B-9E85-E05A71C08B25}"/>
          </ac:spMkLst>
        </pc:spChg>
      </pc:sldChg>
      <pc:sldChg chg="modSp new mod modAnim">
        <pc:chgData name="Thomas Sadler" userId="46b4b20da9475421" providerId="LiveId" clId="{29714AB5-3CE9-4D94-AEE3-F225EFE1C956}" dt="2021-02-13T16:05:28.019" v="207" actId="403"/>
        <pc:sldMkLst>
          <pc:docMk/>
          <pc:sldMk cId="4265579693" sldId="261"/>
        </pc:sldMkLst>
        <pc:spChg chg="mod">
          <ac:chgData name="Thomas Sadler" userId="46b4b20da9475421" providerId="LiveId" clId="{29714AB5-3CE9-4D94-AEE3-F225EFE1C956}" dt="2021-02-13T16:05:09.763" v="197" actId="20577"/>
          <ac:spMkLst>
            <pc:docMk/>
            <pc:sldMk cId="4265579693" sldId="261"/>
            <ac:spMk id="2" creationId="{11A1CA10-67EA-4000-8B7E-810835D40028}"/>
          </ac:spMkLst>
        </pc:spChg>
        <pc:spChg chg="mod">
          <ac:chgData name="Thomas Sadler" userId="46b4b20da9475421" providerId="LiveId" clId="{29714AB5-3CE9-4D94-AEE3-F225EFE1C956}" dt="2021-02-13T16:05:28.019" v="207" actId="403"/>
          <ac:spMkLst>
            <pc:docMk/>
            <pc:sldMk cId="4265579693" sldId="261"/>
            <ac:spMk id="3" creationId="{ABF354BB-C256-4D11-B454-00C2DF595C51}"/>
          </ac:spMkLst>
        </pc:spChg>
      </pc:sldChg>
      <pc:sldChg chg="addSp modSp new mod setBg modAnim">
        <pc:chgData name="Thomas Sadler" userId="46b4b20da9475421" providerId="LiveId" clId="{29714AB5-3CE9-4D94-AEE3-F225EFE1C956}" dt="2021-02-13T16:10:38.281" v="377" actId="14100"/>
        <pc:sldMkLst>
          <pc:docMk/>
          <pc:sldMk cId="3633086131" sldId="262"/>
        </pc:sldMkLst>
        <pc:spChg chg="mod">
          <ac:chgData name="Thomas Sadler" userId="46b4b20da9475421" providerId="LiveId" clId="{29714AB5-3CE9-4D94-AEE3-F225EFE1C956}" dt="2021-02-13T16:10:15.871" v="367" actId="26606"/>
          <ac:spMkLst>
            <pc:docMk/>
            <pc:sldMk cId="3633086131" sldId="262"/>
            <ac:spMk id="2" creationId="{743038C9-235B-44D7-8532-9322211C1BF5}"/>
          </ac:spMkLst>
        </pc:spChg>
        <pc:spChg chg="mod">
          <ac:chgData name="Thomas Sadler" userId="46b4b20da9475421" providerId="LiveId" clId="{29714AB5-3CE9-4D94-AEE3-F225EFE1C956}" dt="2021-02-13T16:10:38.281" v="377" actId="14100"/>
          <ac:spMkLst>
            <pc:docMk/>
            <pc:sldMk cId="3633086131" sldId="262"/>
            <ac:spMk id="3" creationId="{5387B2D1-86FF-42B1-ABED-4A0B0A948A68}"/>
          </ac:spMkLst>
        </pc:spChg>
        <pc:spChg chg="mod">
          <ac:chgData name="Thomas Sadler" userId="46b4b20da9475421" providerId="LiveId" clId="{29714AB5-3CE9-4D94-AEE3-F225EFE1C956}" dt="2021-02-13T16:10:15.871" v="367" actId="26606"/>
          <ac:spMkLst>
            <pc:docMk/>
            <pc:sldMk cId="3633086131" sldId="262"/>
            <ac:spMk id="4" creationId="{BAA6CA16-F7C2-49DC-915F-C96C8D39DD16}"/>
          </ac:spMkLst>
        </pc:spChg>
        <pc:spChg chg="mod">
          <ac:chgData name="Thomas Sadler" userId="46b4b20da9475421" providerId="LiveId" clId="{29714AB5-3CE9-4D94-AEE3-F225EFE1C956}" dt="2021-02-13T16:10:15.871" v="367" actId="26606"/>
          <ac:spMkLst>
            <pc:docMk/>
            <pc:sldMk cId="3633086131" sldId="262"/>
            <ac:spMk id="5" creationId="{A5530752-A48F-4F9F-8306-77214724F43C}"/>
          </ac:spMkLst>
        </pc:spChg>
        <pc:spChg chg="add">
          <ac:chgData name="Thomas Sadler" userId="46b4b20da9475421" providerId="LiveId" clId="{29714AB5-3CE9-4D94-AEE3-F225EFE1C956}" dt="2021-02-13T16:10:15.871" v="367" actId="26606"/>
          <ac:spMkLst>
            <pc:docMk/>
            <pc:sldMk cId="3633086131" sldId="262"/>
            <ac:spMk id="10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10:15.871" v="367" actId="26606"/>
          <ac:spMkLst>
            <pc:docMk/>
            <pc:sldMk cId="3633086131" sldId="262"/>
            <ac:spMk id="12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10:15.871" v="367" actId="26606"/>
          <ac:cxnSpMkLst>
            <pc:docMk/>
            <pc:sldMk cId="3633086131" sldId="262"/>
            <ac:cxnSpMk id="14" creationId="{02CC3441-26B3-4381-B3DF-8AE3C288BC0D}"/>
          </ac:cxnSpMkLst>
        </pc:cxnChg>
      </pc:sldChg>
      <pc:sldChg chg="addSp delSp modSp new mod setBg modClrScheme modAnim chgLayout">
        <pc:chgData name="Thomas Sadler" userId="46b4b20da9475421" providerId="LiveId" clId="{29714AB5-3CE9-4D94-AEE3-F225EFE1C956}" dt="2021-02-13T16:10:08.200" v="366" actId="27614"/>
        <pc:sldMkLst>
          <pc:docMk/>
          <pc:sldMk cId="2010855598" sldId="263"/>
        </pc:sldMkLst>
        <pc:spChg chg="del mod">
          <ac:chgData name="Thomas Sadler" userId="46b4b20da9475421" providerId="LiveId" clId="{29714AB5-3CE9-4D94-AEE3-F225EFE1C956}" dt="2021-02-13T16:09:34.635" v="360" actId="700"/>
          <ac:spMkLst>
            <pc:docMk/>
            <pc:sldMk cId="2010855598" sldId="263"/>
            <ac:spMk id="2" creationId="{F234B469-4856-4006-B002-43540FB93D55}"/>
          </ac:spMkLst>
        </pc:spChg>
        <pc:spChg chg="del">
          <ac:chgData name="Thomas Sadler" userId="46b4b20da9475421" providerId="LiveId" clId="{29714AB5-3CE9-4D94-AEE3-F225EFE1C956}" dt="2021-02-13T16:09:34.635" v="360" actId="700"/>
          <ac:spMkLst>
            <pc:docMk/>
            <pc:sldMk cId="2010855598" sldId="263"/>
            <ac:spMk id="3" creationId="{1B6CFD75-67A8-4143-BB79-22D76E0DC190}"/>
          </ac:spMkLst>
        </pc:spChg>
        <pc:spChg chg="mod ord">
          <ac:chgData name="Thomas Sadler" userId="46b4b20da9475421" providerId="LiveId" clId="{29714AB5-3CE9-4D94-AEE3-F225EFE1C956}" dt="2021-02-13T16:10:04.094" v="364" actId="26606"/>
          <ac:spMkLst>
            <pc:docMk/>
            <pc:sldMk cId="2010855598" sldId="263"/>
            <ac:spMk id="4" creationId="{C73AEE26-AD0D-4900-9263-734EC9649EAB}"/>
          </ac:spMkLst>
        </pc:spChg>
        <pc:spChg chg="mod ord">
          <ac:chgData name="Thomas Sadler" userId="46b4b20da9475421" providerId="LiveId" clId="{29714AB5-3CE9-4D94-AEE3-F225EFE1C956}" dt="2021-02-13T16:10:04.094" v="364" actId="26606"/>
          <ac:spMkLst>
            <pc:docMk/>
            <pc:sldMk cId="2010855598" sldId="263"/>
            <ac:spMk id="5" creationId="{E4B9CEDF-9F2C-47F1-8BF4-242B5A000724}"/>
          </ac:spMkLst>
        </pc:spChg>
        <pc:spChg chg="add">
          <ac:chgData name="Thomas Sadler" userId="46b4b20da9475421" providerId="LiveId" clId="{29714AB5-3CE9-4D94-AEE3-F225EFE1C956}" dt="2021-02-13T16:10:04.094" v="364" actId="26606"/>
          <ac:spMkLst>
            <pc:docMk/>
            <pc:sldMk cId="2010855598" sldId="263"/>
            <ac:spMk id="12" creationId="{41497DE5-0939-4D1D-9350-0C5E1B209C68}"/>
          </ac:spMkLst>
        </pc:spChg>
        <pc:spChg chg="add">
          <ac:chgData name="Thomas Sadler" userId="46b4b20da9475421" providerId="LiveId" clId="{29714AB5-3CE9-4D94-AEE3-F225EFE1C956}" dt="2021-02-13T16:10:04.094" v="364" actId="26606"/>
          <ac:spMkLst>
            <pc:docMk/>
            <pc:sldMk cId="2010855598" sldId="263"/>
            <ac:spMk id="14" creationId="{5CCC70ED-6C63-4537-B7EB-51990D6C0A6F}"/>
          </ac:spMkLst>
        </pc:spChg>
        <pc:spChg chg="add">
          <ac:chgData name="Thomas Sadler" userId="46b4b20da9475421" providerId="LiveId" clId="{29714AB5-3CE9-4D94-AEE3-F225EFE1C956}" dt="2021-02-13T16:10:04.094" v="364" actId="26606"/>
          <ac:spMkLst>
            <pc:docMk/>
            <pc:sldMk cId="2010855598" sldId="263"/>
            <ac:spMk id="16" creationId="{B76E24C1-2968-40DC-A36E-F6B85F0F0752}"/>
          </ac:spMkLst>
        </pc:spChg>
        <pc:picChg chg="add mod ord">
          <ac:chgData name="Thomas Sadler" userId="46b4b20da9475421" providerId="LiveId" clId="{29714AB5-3CE9-4D94-AEE3-F225EFE1C956}" dt="2021-02-13T16:10:08.200" v="366" actId="27614"/>
          <ac:picMkLst>
            <pc:docMk/>
            <pc:sldMk cId="2010855598" sldId="263"/>
            <ac:picMk id="7" creationId="{700C9582-4EF9-4BF9-93AD-84CDC0B1FF85}"/>
          </ac:picMkLst>
        </pc:picChg>
      </pc:sldChg>
      <pc:sldChg chg="addSp modSp new mod modClrScheme modAnim chgLayout">
        <pc:chgData name="Thomas Sadler" userId="46b4b20da9475421" providerId="LiveId" clId="{29714AB5-3CE9-4D94-AEE3-F225EFE1C956}" dt="2021-02-13T16:13:58.590" v="528" actId="404"/>
        <pc:sldMkLst>
          <pc:docMk/>
          <pc:sldMk cId="683589473" sldId="264"/>
        </pc:sldMkLst>
        <pc:spChg chg="mod ord">
          <ac:chgData name="Thomas Sadler" userId="46b4b20da9475421" providerId="LiveId" clId="{29714AB5-3CE9-4D94-AEE3-F225EFE1C956}" dt="2021-02-13T16:10:52.225" v="379" actId="700"/>
          <ac:spMkLst>
            <pc:docMk/>
            <pc:sldMk cId="683589473" sldId="264"/>
            <ac:spMk id="2" creationId="{0B217B6C-84E1-4526-8951-3842F02D651E}"/>
          </ac:spMkLst>
        </pc:spChg>
        <pc:spChg chg="mod ord">
          <ac:chgData name="Thomas Sadler" userId="46b4b20da9475421" providerId="LiveId" clId="{29714AB5-3CE9-4D94-AEE3-F225EFE1C956}" dt="2021-02-13T16:10:52.225" v="379" actId="700"/>
          <ac:spMkLst>
            <pc:docMk/>
            <pc:sldMk cId="683589473" sldId="264"/>
            <ac:spMk id="3" creationId="{BD35EEAD-B254-44DF-BCA1-00507C4B424A}"/>
          </ac:spMkLst>
        </pc:spChg>
        <pc:spChg chg="add mod ord">
          <ac:chgData name="Thomas Sadler" userId="46b4b20da9475421" providerId="LiveId" clId="{29714AB5-3CE9-4D94-AEE3-F225EFE1C956}" dt="2021-02-13T16:11:35.267" v="451" actId="20577"/>
          <ac:spMkLst>
            <pc:docMk/>
            <pc:sldMk cId="683589473" sldId="264"/>
            <ac:spMk id="4" creationId="{0E8B0DE2-F75A-4A06-AB94-DC2C7F677FAE}"/>
          </ac:spMkLst>
        </pc:spChg>
        <pc:spChg chg="add mod ord">
          <ac:chgData name="Thomas Sadler" userId="46b4b20da9475421" providerId="LiveId" clId="{29714AB5-3CE9-4D94-AEE3-F225EFE1C956}" dt="2021-02-13T16:13:58.590" v="528" actId="404"/>
          <ac:spMkLst>
            <pc:docMk/>
            <pc:sldMk cId="683589473" sldId="264"/>
            <ac:spMk id="5" creationId="{D2D937CF-CE28-43E8-B8B1-CE13F857333A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17:20.693" v="678" actId="403"/>
        <pc:sldMkLst>
          <pc:docMk/>
          <pc:sldMk cId="2006821754" sldId="265"/>
        </pc:sldMkLst>
        <pc:spChg chg="mod ord">
          <ac:chgData name="Thomas Sadler" userId="46b4b20da9475421" providerId="LiveId" clId="{29714AB5-3CE9-4D94-AEE3-F225EFE1C956}" dt="2021-02-13T16:15:08.185" v="555" actId="700"/>
          <ac:spMkLst>
            <pc:docMk/>
            <pc:sldMk cId="2006821754" sldId="265"/>
            <ac:spMk id="2" creationId="{6EFC9B68-E10F-45C7-B5EB-462599B90970}"/>
          </ac:spMkLst>
        </pc:spChg>
        <pc:spChg chg="del mod ord">
          <ac:chgData name="Thomas Sadler" userId="46b4b20da9475421" providerId="LiveId" clId="{29714AB5-3CE9-4D94-AEE3-F225EFE1C956}" dt="2021-02-13T16:15:08.185" v="555" actId="700"/>
          <ac:spMkLst>
            <pc:docMk/>
            <pc:sldMk cId="2006821754" sldId="265"/>
            <ac:spMk id="3" creationId="{A0CCA409-CDDF-4638-9F29-FFC48A95E9C7}"/>
          </ac:spMkLst>
        </pc:spChg>
        <pc:spChg chg="mod ord">
          <ac:chgData name="Thomas Sadler" userId="46b4b20da9475421" providerId="LiveId" clId="{29714AB5-3CE9-4D94-AEE3-F225EFE1C956}" dt="2021-02-13T16:15:08.185" v="555" actId="700"/>
          <ac:spMkLst>
            <pc:docMk/>
            <pc:sldMk cId="2006821754" sldId="265"/>
            <ac:spMk id="4" creationId="{49D4630D-3153-4298-9527-7742CA6B4709}"/>
          </ac:spMkLst>
        </pc:spChg>
        <pc:spChg chg="mod ord">
          <ac:chgData name="Thomas Sadler" userId="46b4b20da9475421" providerId="LiveId" clId="{29714AB5-3CE9-4D94-AEE3-F225EFE1C956}" dt="2021-02-13T16:15:08.185" v="555" actId="700"/>
          <ac:spMkLst>
            <pc:docMk/>
            <pc:sldMk cId="2006821754" sldId="265"/>
            <ac:spMk id="5" creationId="{0783C00F-F128-42E7-BFC9-C5D0D941DFEC}"/>
          </ac:spMkLst>
        </pc:spChg>
        <pc:spChg chg="add mod ord">
          <ac:chgData name="Thomas Sadler" userId="46b4b20da9475421" providerId="LiveId" clId="{29714AB5-3CE9-4D94-AEE3-F225EFE1C956}" dt="2021-02-13T16:15:21.306" v="571" actId="20577"/>
          <ac:spMkLst>
            <pc:docMk/>
            <pc:sldMk cId="2006821754" sldId="265"/>
            <ac:spMk id="6" creationId="{28DDE393-8379-480D-81EA-6D27C394EF10}"/>
          </ac:spMkLst>
        </pc:spChg>
        <pc:spChg chg="add mod ord">
          <ac:chgData name="Thomas Sadler" userId="46b4b20da9475421" providerId="LiveId" clId="{29714AB5-3CE9-4D94-AEE3-F225EFE1C956}" dt="2021-02-13T16:16:34.927" v="653" actId="403"/>
          <ac:spMkLst>
            <pc:docMk/>
            <pc:sldMk cId="2006821754" sldId="265"/>
            <ac:spMk id="7" creationId="{495A083C-F86D-4552-A164-2EA5F072FEEA}"/>
          </ac:spMkLst>
        </pc:spChg>
        <pc:spChg chg="add mod ord">
          <ac:chgData name="Thomas Sadler" userId="46b4b20da9475421" providerId="LiveId" clId="{29714AB5-3CE9-4D94-AEE3-F225EFE1C956}" dt="2021-02-13T16:15:29.026" v="584" actId="20577"/>
          <ac:spMkLst>
            <pc:docMk/>
            <pc:sldMk cId="2006821754" sldId="265"/>
            <ac:spMk id="8" creationId="{2A6AFFE4-140C-4668-8D9F-C45EC24386CD}"/>
          </ac:spMkLst>
        </pc:spChg>
        <pc:spChg chg="add mod ord">
          <ac:chgData name="Thomas Sadler" userId="46b4b20da9475421" providerId="LiveId" clId="{29714AB5-3CE9-4D94-AEE3-F225EFE1C956}" dt="2021-02-13T16:17:20.693" v="678" actId="403"/>
          <ac:spMkLst>
            <pc:docMk/>
            <pc:sldMk cId="2006821754" sldId="265"/>
            <ac:spMk id="9" creationId="{E5EED14A-8B36-4C3F-BA8C-1B2BD6A97C2F}"/>
          </ac:spMkLst>
        </pc:spChg>
      </pc:sldChg>
      <pc:sldChg chg="modSp new mod modAnim">
        <pc:chgData name="Thomas Sadler" userId="46b4b20da9475421" providerId="LiveId" clId="{29714AB5-3CE9-4D94-AEE3-F225EFE1C956}" dt="2021-02-13T16:18:18.572" v="690" actId="403"/>
        <pc:sldMkLst>
          <pc:docMk/>
          <pc:sldMk cId="1479500569" sldId="266"/>
        </pc:sldMkLst>
        <pc:spChg chg="mod">
          <ac:chgData name="Thomas Sadler" userId="46b4b20da9475421" providerId="LiveId" clId="{29714AB5-3CE9-4D94-AEE3-F225EFE1C956}" dt="2021-02-13T16:15:42.953" v="603" actId="20577"/>
          <ac:spMkLst>
            <pc:docMk/>
            <pc:sldMk cId="1479500569" sldId="266"/>
            <ac:spMk id="3" creationId="{DDED5CBA-F4A7-40EC-B63D-86C573162CEF}"/>
          </ac:spMkLst>
        </pc:spChg>
        <pc:spChg chg="mod">
          <ac:chgData name="Thomas Sadler" userId="46b4b20da9475421" providerId="LiveId" clId="{29714AB5-3CE9-4D94-AEE3-F225EFE1C956}" dt="2021-02-13T16:17:51.989" v="684" actId="403"/>
          <ac:spMkLst>
            <pc:docMk/>
            <pc:sldMk cId="1479500569" sldId="266"/>
            <ac:spMk id="4" creationId="{AA190BC2-6A16-45D6-B658-230F71FC99A0}"/>
          </ac:spMkLst>
        </pc:spChg>
        <pc:spChg chg="mod">
          <ac:chgData name="Thomas Sadler" userId="46b4b20da9475421" providerId="LiveId" clId="{29714AB5-3CE9-4D94-AEE3-F225EFE1C956}" dt="2021-02-13T16:15:50.431" v="625" actId="20577"/>
          <ac:spMkLst>
            <pc:docMk/>
            <pc:sldMk cId="1479500569" sldId="266"/>
            <ac:spMk id="5" creationId="{64AB9DF2-2536-4983-AD6F-024D30E19B3B}"/>
          </ac:spMkLst>
        </pc:spChg>
        <pc:spChg chg="mod">
          <ac:chgData name="Thomas Sadler" userId="46b4b20da9475421" providerId="LiveId" clId="{29714AB5-3CE9-4D94-AEE3-F225EFE1C956}" dt="2021-02-13T16:18:18.572" v="690" actId="403"/>
          <ac:spMkLst>
            <pc:docMk/>
            <pc:sldMk cId="1479500569" sldId="266"/>
            <ac:spMk id="6" creationId="{243FCB95-1787-41A9-8C10-9372C623FF9D}"/>
          </ac:spMkLst>
        </pc:spChg>
      </pc:sldChg>
      <pc:sldChg chg="modSp new mod modAnim">
        <pc:chgData name="Thomas Sadler" userId="46b4b20da9475421" providerId="LiveId" clId="{29714AB5-3CE9-4D94-AEE3-F225EFE1C956}" dt="2021-02-13T16:18:49.520" v="696" actId="403"/>
        <pc:sldMkLst>
          <pc:docMk/>
          <pc:sldMk cId="4284522129" sldId="267"/>
        </pc:sldMkLst>
        <pc:spChg chg="mod">
          <ac:chgData name="Thomas Sadler" userId="46b4b20da9475421" providerId="LiveId" clId="{29714AB5-3CE9-4D94-AEE3-F225EFE1C956}" dt="2021-02-13T16:16:04.297" v="647" actId="20577"/>
          <ac:spMkLst>
            <pc:docMk/>
            <pc:sldMk cId="4284522129" sldId="267"/>
            <ac:spMk id="3" creationId="{8ED0C2D6-90D8-4902-B1ED-AA5001D2EE00}"/>
          </ac:spMkLst>
        </pc:spChg>
        <pc:spChg chg="mod">
          <ac:chgData name="Thomas Sadler" userId="46b4b20da9475421" providerId="LiveId" clId="{29714AB5-3CE9-4D94-AEE3-F225EFE1C956}" dt="2021-02-13T16:18:49.520" v="696" actId="403"/>
          <ac:spMkLst>
            <pc:docMk/>
            <pc:sldMk cId="4284522129" sldId="267"/>
            <ac:spMk id="4" creationId="{8CBA735C-96D6-46E7-B66F-B450CA4B0CE5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23:14.699" v="789" actId="5793"/>
        <pc:sldMkLst>
          <pc:docMk/>
          <pc:sldMk cId="519177345" sldId="268"/>
        </pc:sldMkLst>
        <pc:spChg chg="del mod ord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2" creationId="{F3D4BA70-750D-4DA1-93EB-7F133D298FED}"/>
          </ac:spMkLst>
        </pc:spChg>
        <pc:spChg chg="del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3" creationId="{4402DE40-3F34-4B73-A4E2-3EAF6D648DE1}"/>
          </ac:spMkLst>
        </pc:spChg>
        <pc:spChg chg="del mod ord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4" creationId="{C9ED7727-65B5-44E2-9A92-EE0AD07F089C}"/>
          </ac:spMkLst>
        </pc:spChg>
        <pc:spChg chg="del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5" creationId="{06C9C90F-F190-4ECB-963D-9DB6C42BDB72}"/>
          </ac:spMkLst>
        </pc:spChg>
        <pc:spChg chg="del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6" creationId="{4F5BA272-80E3-4A3A-8A06-00EDB30DE6E6}"/>
          </ac:spMkLst>
        </pc:spChg>
        <pc:spChg chg="mod ord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7" creationId="{E3FF2994-EC5E-4341-9C8B-FFE6266537EF}"/>
          </ac:spMkLst>
        </pc:spChg>
        <pc:spChg chg="mod ord">
          <ac:chgData name="Thomas Sadler" userId="46b4b20da9475421" providerId="LiveId" clId="{29714AB5-3CE9-4D94-AEE3-F225EFE1C956}" dt="2021-02-13T16:18:54.791" v="698" actId="700"/>
          <ac:spMkLst>
            <pc:docMk/>
            <pc:sldMk cId="519177345" sldId="268"/>
            <ac:spMk id="8" creationId="{E3FF2D6F-BE43-4081-A94C-B00450A4B04F}"/>
          </ac:spMkLst>
        </pc:spChg>
        <pc:spChg chg="add mod ord">
          <ac:chgData name="Thomas Sadler" userId="46b4b20da9475421" providerId="LiveId" clId="{29714AB5-3CE9-4D94-AEE3-F225EFE1C956}" dt="2021-02-13T16:19:16.317" v="748" actId="404"/>
          <ac:spMkLst>
            <pc:docMk/>
            <pc:sldMk cId="519177345" sldId="268"/>
            <ac:spMk id="9" creationId="{80DAEE13-EE0B-4244-858A-960D07A8A868}"/>
          </ac:spMkLst>
        </pc:spChg>
        <pc:spChg chg="add mod ord">
          <ac:chgData name="Thomas Sadler" userId="46b4b20da9475421" providerId="LiveId" clId="{29714AB5-3CE9-4D94-AEE3-F225EFE1C956}" dt="2021-02-13T16:23:14.699" v="789" actId="5793"/>
          <ac:spMkLst>
            <pc:docMk/>
            <pc:sldMk cId="519177345" sldId="268"/>
            <ac:spMk id="10" creationId="{FC89BA9A-F72A-4CAB-9EA2-CEB6E1F1FBE2}"/>
          </ac:spMkLst>
        </pc:spChg>
      </pc:sldChg>
      <pc:sldChg chg="modSp new mod modAnim">
        <pc:chgData name="Thomas Sadler" userId="46b4b20da9475421" providerId="LiveId" clId="{29714AB5-3CE9-4D94-AEE3-F225EFE1C956}" dt="2021-02-13T16:24:06.842" v="827" actId="403"/>
        <pc:sldMkLst>
          <pc:docMk/>
          <pc:sldMk cId="4061913007" sldId="269"/>
        </pc:sldMkLst>
        <pc:spChg chg="mod">
          <ac:chgData name="Thomas Sadler" userId="46b4b20da9475421" providerId="LiveId" clId="{29714AB5-3CE9-4D94-AEE3-F225EFE1C956}" dt="2021-02-13T16:23:51.844" v="819" actId="20577"/>
          <ac:spMkLst>
            <pc:docMk/>
            <pc:sldMk cId="4061913007" sldId="269"/>
            <ac:spMk id="2" creationId="{63E622D4-86D5-4EFB-BA97-CFB98F9F5323}"/>
          </ac:spMkLst>
        </pc:spChg>
        <pc:spChg chg="mod">
          <ac:chgData name="Thomas Sadler" userId="46b4b20da9475421" providerId="LiveId" clId="{29714AB5-3CE9-4D94-AEE3-F225EFE1C956}" dt="2021-02-13T16:24:06.842" v="827" actId="403"/>
          <ac:spMkLst>
            <pc:docMk/>
            <pc:sldMk cId="4061913007" sldId="269"/>
            <ac:spMk id="3" creationId="{43B945A5-C8FF-4110-A2A4-E52255DB3F89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26:14.083" v="932" actId="403"/>
        <pc:sldMkLst>
          <pc:docMk/>
          <pc:sldMk cId="3820479771" sldId="270"/>
        </pc:sldMkLst>
        <pc:spChg chg="mod ord">
          <ac:chgData name="Thomas Sadler" userId="46b4b20da9475421" providerId="LiveId" clId="{29714AB5-3CE9-4D94-AEE3-F225EFE1C956}" dt="2021-02-13T16:24:37.929" v="838" actId="700"/>
          <ac:spMkLst>
            <pc:docMk/>
            <pc:sldMk cId="3820479771" sldId="270"/>
            <ac:spMk id="2" creationId="{287B7B5F-D9E0-4BF4-B7F0-0B66984F2132}"/>
          </ac:spMkLst>
        </pc:spChg>
        <pc:spChg chg="del mod ord">
          <ac:chgData name="Thomas Sadler" userId="46b4b20da9475421" providerId="LiveId" clId="{29714AB5-3CE9-4D94-AEE3-F225EFE1C956}" dt="2021-02-13T16:24:37.929" v="838" actId="700"/>
          <ac:spMkLst>
            <pc:docMk/>
            <pc:sldMk cId="3820479771" sldId="270"/>
            <ac:spMk id="3" creationId="{9FB17B03-0DCF-429E-A49E-A685D8E88FA8}"/>
          </ac:spMkLst>
        </pc:spChg>
        <pc:spChg chg="mod ord">
          <ac:chgData name="Thomas Sadler" userId="46b4b20da9475421" providerId="LiveId" clId="{29714AB5-3CE9-4D94-AEE3-F225EFE1C956}" dt="2021-02-13T16:24:37.929" v="838" actId="700"/>
          <ac:spMkLst>
            <pc:docMk/>
            <pc:sldMk cId="3820479771" sldId="270"/>
            <ac:spMk id="4" creationId="{19518D0C-3A24-47EA-B048-83E234CA9131}"/>
          </ac:spMkLst>
        </pc:spChg>
        <pc:spChg chg="mod ord">
          <ac:chgData name="Thomas Sadler" userId="46b4b20da9475421" providerId="LiveId" clId="{29714AB5-3CE9-4D94-AEE3-F225EFE1C956}" dt="2021-02-13T16:24:37.929" v="838" actId="700"/>
          <ac:spMkLst>
            <pc:docMk/>
            <pc:sldMk cId="3820479771" sldId="270"/>
            <ac:spMk id="5" creationId="{31FAE77B-82E7-4EED-9AB7-CEC7C64E0E3E}"/>
          </ac:spMkLst>
        </pc:spChg>
        <pc:spChg chg="add mod ord">
          <ac:chgData name="Thomas Sadler" userId="46b4b20da9475421" providerId="LiveId" clId="{29714AB5-3CE9-4D94-AEE3-F225EFE1C956}" dt="2021-02-13T16:24:50.680" v="879" actId="27636"/>
          <ac:spMkLst>
            <pc:docMk/>
            <pc:sldMk cId="3820479771" sldId="270"/>
            <ac:spMk id="6" creationId="{28F7DFD9-625E-4DAE-9186-8E23F9C47F31}"/>
          </ac:spMkLst>
        </pc:spChg>
        <pc:spChg chg="add mod ord">
          <ac:chgData name="Thomas Sadler" userId="46b4b20da9475421" providerId="LiveId" clId="{29714AB5-3CE9-4D94-AEE3-F225EFE1C956}" dt="2021-02-13T16:25:19.662" v="885" actId="403"/>
          <ac:spMkLst>
            <pc:docMk/>
            <pc:sldMk cId="3820479771" sldId="270"/>
            <ac:spMk id="7" creationId="{00DD0961-ED57-488C-9BE6-B22079A31F9F}"/>
          </ac:spMkLst>
        </pc:spChg>
        <pc:spChg chg="add mod ord">
          <ac:chgData name="Thomas Sadler" userId="46b4b20da9475421" providerId="LiveId" clId="{29714AB5-3CE9-4D94-AEE3-F225EFE1C956}" dt="2021-02-13T16:25:37.229" v="927" actId="20577"/>
          <ac:spMkLst>
            <pc:docMk/>
            <pc:sldMk cId="3820479771" sldId="270"/>
            <ac:spMk id="8" creationId="{432DE14D-8FA7-4307-AC1F-3DB0447907CB}"/>
          </ac:spMkLst>
        </pc:spChg>
        <pc:spChg chg="add mod ord">
          <ac:chgData name="Thomas Sadler" userId="46b4b20da9475421" providerId="LiveId" clId="{29714AB5-3CE9-4D94-AEE3-F225EFE1C956}" dt="2021-02-13T16:26:14.083" v="932" actId="403"/>
          <ac:spMkLst>
            <pc:docMk/>
            <pc:sldMk cId="3820479771" sldId="270"/>
            <ac:spMk id="9" creationId="{74C8EC5B-13E2-4431-B893-AC290574BFC8}"/>
          </ac:spMkLst>
        </pc:spChg>
      </pc:sldChg>
      <pc:sldChg chg="modSp new mod modAnim">
        <pc:chgData name="Thomas Sadler" userId="46b4b20da9475421" providerId="LiveId" clId="{29714AB5-3CE9-4D94-AEE3-F225EFE1C956}" dt="2021-02-13T16:26:56.067" v="981" actId="403"/>
        <pc:sldMkLst>
          <pc:docMk/>
          <pc:sldMk cId="571550968" sldId="271"/>
        </pc:sldMkLst>
        <pc:spChg chg="mod">
          <ac:chgData name="Thomas Sadler" userId="46b4b20da9475421" providerId="LiveId" clId="{29714AB5-3CE9-4D94-AEE3-F225EFE1C956}" dt="2021-02-13T16:26:37.995" v="976" actId="20577"/>
          <ac:spMkLst>
            <pc:docMk/>
            <pc:sldMk cId="571550968" sldId="271"/>
            <ac:spMk id="3" creationId="{6EF8F535-088F-4E83-8C53-C605606451D4}"/>
          </ac:spMkLst>
        </pc:spChg>
        <pc:spChg chg="mod">
          <ac:chgData name="Thomas Sadler" userId="46b4b20da9475421" providerId="LiveId" clId="{29714AB5-3CE9-4D94-AEE3-F225EFE1C956}" dt="2021-02-13T16:26:56.067" v="981" actId="403"/>
          <ac:spMkLst>
            <pc:docMk/>
            <pc:sldMk cId="571550968" sldId="271"/>
            <ac:spMk id="4" creationId="{B016D87D-E5C5-4503-BB3C-FC9F48BD1D9F}"/>
          </ac:spMkLst>
        </pc:spChg>
        <pc:spChg chg="mod">
          <ac:chgData name="Thomas Sadler" userId="46b4b20da9475421" providerId="LiveId" clId="{29714AB5-3CE9-4D94-AEE3-F225EFE1C956}" dt="2021-02-13T16:26:37.417" v="970" actId="27636"/>
          <ac:spMkLst>
            <pc:docMk/>
            <pc:sldMk cId="571550968" sldId="271"/>
            <ac:spMk id="5" creationId="{294484E6-97DE-4E55-9D72-D83EE1E6EC44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27:45.276" v="1017" actId="403"/>
        <pc:sldMkLst>
          <pc:docMk/>
          <pc:sldMk cId="2656503184" sldId="272"/>
        </pc:sldMkLst>
        <pc:spChg chg="del mod ord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2" creationId="{71C5C868-8128-4B87-9BC6-D46AEDC963A2}"/>
          </ac:spMkLst>
        </pc:spChg>
        <pc:spChg chg="del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3" creationId="{CC916724-5646-4EBA-862A-6EC5677C300F}"/>
          </ac:spMkLst>
        </pc:spChg>
        <pc:spChg chg="del mod ord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4" creationId="{2181548B-9A0C-4084-A9DC-90EEDD72396A}"/>
          </ac:spMkLst>
        </pc:spChg>
        <pc:spChg chg="del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5" creationId="{BF951C19-1252-4E02-AD88-A12D5089AEC4}"/>
          </ac:spMkLst>
        </pc:spChg>
        <pc:spChg chg="del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6" creationId="{13588384-E735-49E9-9A12-DD8453329D94}"/>
          </ac:spMkLst>
        </pc:spChg>
        <pc:spChg chg="mod ord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7" creationId="{D7737A46-79E9-4B86-B12C-879BEF768C22}"/>
          </ac:spMkLst>
        </pc:spChg>
        <pc:spChg chg="mod ord">
          <ac:chgData name="Thomas Sadler" userId="46b4b20da9475421" providerId="LiveId" clId="{29714AB5-3CE9-4D94-AEE3-F225EFE1C956}" dt="2021-02-13T16:27:00.582" v="983" actId="700"/>
          <ac:spMkLst>
            <pc:docMk/>
            <pc:sldMk cId="2656503184" sldId="272"/>
            <ac:spMk id="8" creationId="{2D1C7DC8-BDA8-457C-BCB2-5080DD2F2103}"/>
          </ac:spMkLst>
        </pc:spChg>
        <pc:spChg chg="add mod ord">
          <ac:chgData name="Thomas Sadler" userId="46b4b20da9475421" providerId="LiveId" clId="{29714AB5-3CE9-4D94-AEE3-F225EFE1C956}" dt="2021-02-13T16:27:28.031" v="1008" actId="20577"/>
          <ac:spMkLst>
            <pc:docMk/>
            <pc:sldMk cId="2656503184" sldId="272"/>
            <ac:spMk id="9" creationId="{847F5E6C-D4F3-4D02-A6C4-FD77B408FC01}"/>
          </ac:spMkLst>
        </pc:spChg>
        <pc:spChg chg="add mod ord">
          <ac:chgData name="Thomas Sadler" userId="46b4b20da9475421" providerId="LiveId" clId="{29714AB5-3CE9-4D94-AEE3-F225EFE1C956}" dt="2021-02-13T16:27:45.276" v="1017" actId="403"/>
          <ac:spMkLst>
            <pc:docMk/>
            <pc:sldMk cId="2656503184" sldId="272"/>
            <ac:spMk id="10" creationId="{A08876ED-8EFF-43AD-A4C1-E8230E1A8FE1}"/>
          </ac:spMkLst>
        </pc:spChg>
      </pc:sldChg>
      <pc:sldChg chg="addSp modSp new mod setBg modAnim">
        <pc:chgData name="Thomas Sadler" userId="46b4b20da9475421" providerId="LiveId" clId="{29714AB5-3CE9-4D94-AEE3-F225EFE1C956}" dt="2021-02-13T16:30:38.403" v="1161" actId="403"/>
        <pc:sldMkLst>
          <pc:docMk/>
          <pc:sldMk cId="1845246348" sldId="273"/>
        </pc:sldMkLst>
        <pc:spChg chg="mod">
          <ac:chgData name="Thomas Sadler" userId="46b4b20da9475421" providerId="LiveId" clId="{29714AB5-3CE9-4D94-AEE3-F225EFE1C956}" dt="2021-02-13T16:30:33.804" v="1158" actId="26606"/>
          <ac:spMkLst>
            <pc:docMk/>
            <pc:sldMk cId="1845246348" sldId="273"/>
            <ac:spMk id="2" creationId="{45AF095B-FEA5-474C-BBB4-5B51FD100A12}"/>
          </ac:spMkLst>
        </pc:spChg>
        <pc:spChg chg="mod">
          <ac:chgData name="Thomas Sadler" userId="46b4b20da9475421" providerId="LiveId" clId="{29714AB5-3CE9-4D94-AEE3-F225EFE1C956}" dt="2021-02-13T16:30:38.403" v="1161" actId="403"/>
          <ac:spMkLst>
            <pc:docMk/>
            <pc:sldMk cId="1845246348" sldId="273"/>
            <ac:spMk id="3" creationId="{C8BB5F63-6388-45AE-9A5C-337D3B975818}"/>
          </ac:spMkLst>
        </pc:spChg>
        <pc:spChg chg="mod">
          <ac:chgData name="Thomas Sadler" userId="46b4b20da9475421" providerId="LiveId" clId="{29714AB5-3CE9-4D94-AEE3-F225EFE1C956}" dt="2021-02-13T16:30:33.804" v="1158" actId="26606"/>
          <ac:spMkLst>
            <pc:docMk/>
            <pc:sldMk cId="1845246348" sldId="273"/>
            <ac:spMk id="4" creationId="{0D5D743D-66E0-4503-BDDE-EE492F301C56}"/>
          </ac:spMkLst>
        </pc:spChg>
        <pc:spChg chg="mod">
          <ac:chgData name="Thomas Sadler" userId="46b4b20da9475421" providerId="LiveId" clId="{29714AB5-3CE9-4D94-AEE3-F225EFE1C956}" dt="2021-02-13T16:30:33.804" v="1158" actId="26606"/>
          <ac:spMkLst>
            <pc:docMk/>
            <pc:sldMk cId="1845246348" sldId="273"/>
            <ac:spMk id="5" creationId="{7041CAE6-81A9-4C60-82EA-1BDCDBBDD776}"/>
          </ac:spMkLst>
        </pc:spChg>
        <pc:spChg chg="add">
          <ac:chgData name="Thomas Sadler" userId="46b4b20da9475421" providerId="LiveId" clId="{29714AB5-3CE9-4D94-AEE3-F225EFE1C956}" dt="2021-02-13T16:30:33.804" v="1158" actId="26606"/>
          <ac:spMkLst>
            <pc:docMk/>
            <pc:sldMk cId="1845246348" sldId="273"/>
            <ac:spMk id="10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30:33.804" v="1158" actId="26606"/>
          <ac:spMkLst>
            <pc:docMk/>
            <pc:sldMk cId="1845246348" sldId="273"/>
            <ac:spMk id="12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30:33.804" v="1158" actId="26606"/>
          <ac:cxnSpMkLst>
            <pc:docMk/>
            <pc:sldMk cId="1845246348" sldId="273"/>
            <ac:cxnSpMk id="14" creationId="{02CC3441-26B3-4381-B3DF-8AE3C288BC0D}"/>
          </ac:cxnSpMkLst>
        </pc:cxnChg>
      </pc:sldChg>
      <pc:sldChg chg="modSp new mod modAnim">
        <pc:chgData name="Thomas Sadler" userId="46b4b20da9475421" providerId="LiveId" clId="{29714AB5-3CE9-4D94-AEE3-F225EFE1C956}" dt="2021-02-13T16:29:39.021" v="1107" actId="403"/>
        <pc:sldMkLst>
          <pc:docMk/>
          <pc:sldMk cId="3127567861" sldId="274"/>
        </pc:sldMkLst>
        <pc:spChg chg="mod">
          <ac:chgData name="Thomas Sadler" userId="46b4b20da9475421" providerId="LiveId" clId="{29714AB5-3CE9-4D94-AEE3-F225EFE1C956}" dt="2021-02-13T16:29:10.236" v="1098" actId="20577"/>
          <ac:spMkLst>
            <pc:docMk/>
            <pc:sldMk cId="3127567861" sldId="274"/>
            <ac:spMk id="2" creationId="{CFFB1459-B3D9-4705-B5AC-3B5774F6356C}"/>
          </ac:spMkLst>
        </pc:spChg>
        <pc:spChg chg="mod">
          <ac:chgData name="Thomas Sadler" userId="46b4b20da9475421" providerId="LiveId" clId="{29714AB5-3CE9-4D94-AEE3-F225EFE1C956}" dt="2021-02-13T16:29:39.021" v="1107" actId="403"/>
          <ac:spMkLst>
            <pc:docMk/>
            <pc:sldMk cId="3127567861" sldId="274"/>
            <ac:spMk id="3" creationId="{FA316FC7-B10F-42C3-81A6-6737BC5FB2A0}"/>
          </ac:spMkLst>
        </pc:spChg>
      </pc:sldChg>
      <pc:sldChg chg="modSp new mod modAnim">
        <pc:chgData name="Thomas Sadler" userId="46b4b20da9475421" providerId="LiveId" clId="{29714AB5-3CE9-4D94-AEE3-F225EFE1C956}" dt="2021-02-13T16:30:23.906" v="1156" actId="403"/>
        <pc:sldMkLst>
          <pc:docMk/>
          <pc:sldMk cId="2151307677" sldId="275"/>
        </pc:sldMkLst>
        <pc:spChg chg="mod">
          <ac:chgData name="Thomas Sadler" userId="46b4b20da9475421" providerId="LiveId" clId="{29714AB5-3CE9-4D94-AEE3-F225EFE1C956}" dt="2021-02-13T16:29:55.562" v="1148" actId="20577"/>
          <ac:spMkLst>
            <pc:docMk/>
            <pc:sldMk cId="2151307677" sldId="275"/>
            <ac:spMk id="2" creationId="{E5DBC562-4215-4A91-B614-5A12AE601EE1}"/>
          </ac:spMkLst>
        </pc:spChg>
        <pc:spChg chg="mod">
          <ac:chgData name="Thomas Sadler" userId="46b4b20da9475421" providerId="LiveId" clId="{29714AB5-3CE9-4D94-AEE3-F225EFE1C956}" dt="2021-02-13T16:30:23.906" v="1156" actId="403"/>
          <ac:spMkLst>
            <pc:docMk/>
            <pc:sldMk cId="2151307677" sldId="275"/>
            <ac:spMk id="3" creationId="{6DF03E8E-AF18-42C1-8AF3-BF4B40537ED8}"/>
          </ac:spMkLst>
        </pc:spChg>
      </pc:sldChg>
      <pc:sldChg chg="addSp modSp new mod setBg modAnim">
        <pc:chgData name="Thomas Sadler" userId="46b4b20da9475421" providerId="LiveId" clId="{29714AB5-3CE9-4D94-AEE3-F225EFE1C956}" dt="2021-02-13T16:32:34.173" v="1248" actId="207"/>
        <pc:sldMkLst>
          <pc:docMk/>
          <pc:sldMk cId="3832597665" sldId="276"/>
        </pc:sldMkLst>
        <pc:spChg chg="mod">
          <ac:chgData name="Thomas Sadler" userId="46b4b20da9475421" providerId="LiveId" clId="{29714AB5-3CE9-4D94-AEE3-F225EFE1C956}" dt="2021-02-13T16:32:26.190" v="1244" actId="26606"/>
          <ac:spMkLst>
            <pc:docMk/>
            <pc:sldMk cId="3832597665" sldId="276"/>
            <ac:spMk id="2" creationId="{002CF8E4-2DC9-4388-8C1A-8E75D65265FF}"/>
          </ac:spMkLst>
        </pc:spChg>
        <pc:spChg chg="mod">
          <ac:chgData name="Thomas Sadler" userId="46b4b20da9475421" providerId="LiveId" clId="{29714AB5-3CE9-4D94-AEE3-F225EFE1C956}" dt="2021-02-13T16:32:34.173" v="1248" actId="207"/>
          <ac:spMkLst>
            <pc:docMk/>
            <pc:sldMk cId="3832597665" sldId="276"/>
            <ac:spMk id="3" creationId="{19536360-9D01-4629-AE12-A99D52D18552}"/>
          </ac:spMkLst>
        </pc:spChg>
        <pc:spChg chg="mod">
          <ac:chgData name="Thomas Sadler" userId="46b4b20da9475421" providerId="LiveId" clId="{29714AB5-3CE9-4D94-AEE3-F225EFE1C956}" dt="2021-02-13T16:32:26.190" v="1244" actId="26606"/>
          <ac:spMkLst>
            <pc:docMk/>
            <pc:sldMk cId="3832597665" sldId="276"/>
            <ac:spMk id="4" creationId="{C890134B-837F-4D0F-BFBF-FA6DDDE70DE2}"/>
          </ac:spMkLst>
        </pc:spChg>
        <pc:spChg chg="mod">
          <ac:chgData name="Thomas Sadler" userId="46b4b20da9475421" providerId="LiveId" clId="{29714AB5-3CE9-4D94-AEE3-F225EFE1C956}" dt="2021-02-13T16:32:26.190" v="1244" actId="26606"/>
          <ac:spMkLst>
            <pc:docMk/>
            <pc:sldMk cId="3832597665" sldId="276"/>
            <ac:spMk id="5" creationId="{1546B6AE-D096-4E59-ACF7-28B4DE93BDB6}"/>
          </ac:spMkLst>
        </pc:spChg>
        <pc:spChg chg="add">
          <ac:chgData name="Thomas Sadler" userId="46b4b20da9475421" providerId="LiveId" clId="{29714AB5-3CE9-4D94-AEE3-F225EFE1C956}" dt="2021-02-13T16:32:26.190" v="1244" actId="26606"/>
          <ac:spMkLst>
            <pc:docMk/>
            <pc:sldMk cId="3832597665" sldId="276"/>
            <ac:spMk id="10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32:26.190" v="1244" actId="26606"/>
          <ac:spMkLst>
            <pc:docMk/>
            <pc:sldMk cId="3832597665" sldId="276"/>
            <ac:spMk id="12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32:26.190" v="1244" actId="26606"/>
          <ac:cxnSpMkLst>
            <pc:docMk/>
            <pc:sldMk cId="3832597665" sldId="276"/>
            <ac:cxnSpMk id="14" creationId="{02CC3441-26B3-4381-B3DF-8AE3C288BC0D}"/>
          </ac:cxnSpMkLst>
        </pc:cxnChg>
      </pc:sldChg>
      <pc:sldChg chg="modSp new mod modAnim">
        <pc:chgData name="Thomas Sadler" userId="46b4b20da9475421" providerId="LiveId" clId="{29714AB5-3CE9-4D94-AEE3-F225EFE1C956}" dt="2021-02-13T16:55:39.445" v="2114"/>
        <pc:sldMkLst>
          <pc:docMk/>
          <pc:sldMk cId="2818487583" sldId="277"/>
        </pc:sldMkLst>
        <pc:spChg chg="mod">
          <ac:chgData name="Thomas Sadler" userId="46b4b20da9475421" providerId="LiveId" clId="{29714AB5-3CE9-4D94-AEE3-F225EFE1C956}" dt="2021-02-13T16:32:16.942" v="1243" actId="20577"/>
          <ac:spMkLst>
            <pc:docMk/>
            <pc:sldMk cId="2818487583" sldId="277"/>
            <ac:spMk id="2" creationId="{0392AD98-09C7-4079-A3D3-9B80628FD42E}"/>
          </ac:spMkLst>
        </pc:spChg>
        <pc:spChg chg="mod">
          <ac:chgData name="Thomas Sadler" userId="46b4b20da9475421" providerId="LiveId" clId="{29714AB5-3CE9-4D94-AEE3-F225EFE1C956}" dt="2021-02-13T16:35:03.448" v="1369" actId="20577"/>
          <ac:spMkLst>
            <pc:docMk/>
            <pc:sldMk cId="2818487583" sldId="277"/>
            <ac:spMk id="3" creationId="{DF963971-69B0-42F2-A841-5DAE6E5EAF87}"/>
          </ac:spMkLst>
        </pc:spChg>
      </pc:sldChg>
      <pc:sldChg chg="addSp delSp modSp new mod setBg modClrScheme modAnim chgLayout">
        <pc:chgData name="Thomas Sadler" userId="46b4b20da9475421" providerId="LiveId" clId="{29714AB5-3CE9-4D94-AEE3-F225EFE1C956}" dt="2021-02-13T16:36:04.355" v="1379" actId="27614"/>
        <pc:sldMkLst>
          <pc:docMk/>
          <pc:sldMk cId="1175800140" sldId="278"/>
        </pc:sldMkLst>
        <pc:spChg chg="del">
          <ac:chgData name="Thomas Sadler" userId="46b4b20da9475421" providerId="LiveId" clId="{29714AB5-3CE9-4D94-AEE3-F225EFE1C956}" dt="2021-02-13T16:35:22.627" v="1373" actId="700"/>
          <ac:spMkLst>
            <pc:docMk/>
            <pc:sldMk cId="1175800140" sldId="278"/>
            <ac:spMk id="2" creationId="{86DF0EE5-FBF7-42D4-9661-6A6AFD295262}"/>
          </ac:spMkLst>
        </pc:spChg>
        <pc:spChg chg="del">
          <ac:chgData name="Thomas Sadler" userId="46b4b20da9475421" providerId="LiveId" clId="{29714AB5-3CE9-4D94-AEE3-F225EFE1C956}" dt="2021-02-13T16:35:22.627" v="1373" actId="700"/>
          <ac:spMkLst>
            <pc:docMk/>
            <pc:sldMk cId="1175800140" sldId="278"/>
            <ac:spMk id="3" creationId="{95840A68-57E3-4CA9-AD32-4E076E36D61D}"/>
          </ac:spMkLst>
        </pc:spChg>
        <pc:spChg chg="mod ord">
          <ac:chgData name="Thomas Sadler" userId="46b4b20da9475421" providerId="LiveId" clId="{29714AB5-3CE9-4D94-AEE3-F225EFE1C956}" dt="2021-02-13T16:35:59.173" v="1377" actId="26606"/>
          <ac:spMkLst>
            <pc:docMk/>
            <pc:sldMk cId="1175800140" sldId="278"/>
            <ac:spMk id="4" creationId="{F10694D9-BB75-4103-8429-5E8692C6147E}"/>
          </ac:spMkLst>
        </pc:spChg>
        <pc:spChg chg="mod ord">
          <ac:chgData name="Thomas Sadler" userId="46b4b20da9475421" providerId="LiveId" clId="{29714AB5-3CE9-4D94-AEE3-F225EFE1C956}" dt="2021-02-13T16:35:59.173" v="1377" actId="26606"/>
          <ac:spMkLst>
            <pc:docMk/>
            <pc:sldMk cId="1175800140" sldId="278"/>
            <ac:spMk id="5" creationId="{434AFF71-A8A9-4C15-9DE3-951F5F7FF992}"/>
          </ac:spMkLst>
        </pc:spChg>
        <pc:spChg chg="add">
          <ac:chgData name="Thomas Sadler" userId="46b4b20da9475421" providerId="LiveId" clId="{29714AB5-3CE9-4D94-AEE3-F225EFE1C956}" dt="2021-02-13T16:35:59.173" v="1377" actId="26606"/>
          <ac:spMkLst>
            <pc:docMk/>
            <pc:sldMk cId="1175800140" sldId="278"/>
            <ac:spMk id="12" creationId="{41497DE5-0939-4D1D-9350-0C5E1B209C68}"/>
          </ac:spMkLst>
        </pc:spChg>
        <pc:spChg chg="add">
          <ac:chgData name="Thomas Sadler" userId="46b4b20da9475421" providerId="LiveId" clId="{29714AB5-3CE9-4D94-AEE3-F225EFE1C956}" dt="2021-02-13T16:35:59.173" v="1377" actId="26606"/>
          <ac:spMkLst>
            <pc:docMk/>
            <pc:sldMk cId="1175800140" sldId="278"/>
            <ac:spMk id="14" creationId="{5CCC70ED-6C63-4537-B7EB-51990D6C0A6F}"/>
          </ac:spMkLst>
        </pc:spChg>
        <pc:spChg chg="add">
          <ac:chgData name="Thomas Sadler" userId="46b4b20da9475421" providerId="LiveId" clId="{29714AB5-3CE9-4D94-AEE3-F225EFE1C956}" dt="2021-02-13T16:35:59.173" v="1377" actId="26606"/>
          <ac:spMkLst>
            <pc:docMk/>
            <pc:sldMk cId="1175800140" sldId="278"/>
            <ac:spMk id="16" creationId="{B76E24C1-2968-40DC-A36E-F6B85F0F0752}"/>
          </ac:spMkLst>
        </pc:spChg>
        <pc:picChg chg="add mod ord">
          <ac:chgData name="Thomas Sadler" userId="46b4b20da9475421" providerId="LiveId" clId="{29714AB5-3CE9-4D94-AEE3-F225EFE1C956}" dt="2021-02-13T16:36:04.355" v="1379" actId="27614"/>
          <ac:picMkLst>
            <pc:docMk/>
            <pc:sldMk cId="1175800140" sldId="278"/>
            <ac:picMk id="7" creationId="{D52AEB22-CBAC-4A4F-82BE-31E39545F415}"/>
          </ac:picMkLst>
        </pc:picChg>
      </pc:sldChg>
      <pc:sldChg chg="addSp modSp new mod modClrScheme modAnim chgLayout">
        <pc:chgData name="Thomas Sadler" userId="46b4b20da9475421" providerId="LiveId" clId="{29714AB5-3CE9-4D94-AEE3-F225EFE1C956}" dt="2021-02-13T16:37:10.949" v="1404" actId="403"/>
        <pc:sldMkLst>
          <pc:docMk/>
          <pc:sldMk cId="2977983528" sldId="279"/>
        </pc:sldMkLst>
        <pc:spChg chg="mod ord">
          <ac:chgData name="Thomas Sadler" userId="46b4b20da9475421" providerId="LiveId" clId="{29714AB5-3CE9-4D94-AEE3-F225EFE1C956}" dt="2021-02-13T16:36:21.612" v="1381" actId="700"/>
          <ac:spMkLst>
            <pc:docMk/>
            <pc:sldMk cId="2977983528" sldId="279"/>
            <ac:spMk id="2" creationId="{52D52CA5-622A-451F-8C6C-5D6900839F21}"/>
          </ac:spMkLst>
        </pc:spChg>
        <pc:spChg chg="mod ord">
          <ac:chgData name="Thomas Sadler" userId="46b4b20da9475421" providerId="LiveId" clId="{29714AB5-3CE9-4D94-AEE3-F225EFE1C956}" dt="2021-02-13T16:36:21.612" v="1381" actId="700"/>
          <ac:spMkLst>
            <pc:docMk/>
            <pc:sldMk cId="2977983528" sldId="279"/>
            <ac:spMk id="3" creationId="{87141DC4-300A-4DD5-8DFB-2D003D4E7D41}"/>
          </ac:spMkLst>
        </pc:spChg>
        <pc:spChg chg="add mod ord">
          <ac:chgData name="Thomas Sadler" userId="46b4b20da9475421" providerId="LiveId" clId="{29714AB5-3CE9-4D94-AEE3-F225EFE1C956}" dt="2021-02-13T16:36:52.877" v="1395" actId="20577"/>
          <ac:spMkLst>
            <pc:docMk/>
            <pc:sldMk cId="2977983528" sldId="279"/>
            <ac:spMk id="4" creationId="{03CEED62-075E-4D71-878D-B1C053107F79}"/>
          </ac:spMkLst>
        </pc:spChg>
        <pc:spChg chg="add mod ord">
          <ac:chgData name="Thomas Sadler" userId="46b4b20da9475421" providerId="LiveId" clId="{29714AB5-3CE9-4D94-AEE3-F225EFE1C956}" dt="2021-02-13T16:37:10.949" v="1404" actId="403"/>
          <ac:spMkLst>
            <pc:docMk/>
            <pc:sldMk cId="2977983528" sldId="279"/>
            <ac:spMk id="5" creationId="{E9F188F2-5AD4-4763-83DD-9E419A692AE8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39:35.629" v="1504" actId="20577"/>
        <pc:sldMkLst>
          <pc:docMk/>
          <pc:sldMk cId="1041387855" sldId="280"/>
        </pc:sldMkLst>
        <pc:spChg chg="del mod ord">
          <ac:chgData name="Thomas Sadler" userId="46b4b20da9475421" providerId="LiveId" clId="{29714AB5-3CE9-4D94-AEE3-F225EFE1C956}" dt="2021-02-13T16:37:22.582" v="1406" actId="700"/>
          <ac:spMkLst>
            <pc:docMk/>
            <pc:sldMk cId="1041387855" sldId="280"/>
            <ac:spMk id="2" creationId="{678B22FC-D812-4B16-A78D-6E97085B4A24}"/>
          </ac:spMkLst>
        </pc:spChg>
        <pc:spChg chg="del mod ord">
          <ac:chgData name="Thomas Sadler" userId="46b4b20da9475421" providerId="LiveId" clId="{29714AB5-3CE9-4D94-AEE3-F225EFE1C956}" dt="2021-02-13T16:37:22.582" v="1406" actId="700"/>
          <ac:spMkLst>
            <pc:docMk/>
            <pc:sldMk cId="1041387855" sldId="280"/>
            <ac:spMk id="3" creationId="{7CBD09DD-4005-4699-8259-6B4B0B8C80AC}"/>
          </ac:spMkLst>
        </pc:spChg>
        <pc:spChg chg="mod ord">
          <ac:chgData name="Thomas Sadler" userId="46b4b20da9475421" providerId="LiveId" clId="{29714AB5-3CE9-4D94-AEE3-F225EFE1C956}" dt="2021-02-13T16:37:22.582" v="1406" actId="700"/>
          <ac:spMkLst>
            <pc:docMk/>
            <pc:sldMk cId="1041387855" sldId="280"/>
            <ac:spMk id="4" creationId="{747B4F34-FE88-431F-867E-17A91F010D23}"/>
          </ac:spMkLst>
        </pc:spChg>
        <pc:spChg chg="mod ord">
          <ac:chgData name="Thomas Sadler" userId="46b4b20da9475421" providerId="LiveId" clId="{29714AB5-3CE9-4D94-AEE3-F225EFE1C956}" dt="2021-02-13T16:37:22.582" v="1406" actId="700"/>
          <ac:spMkLst>
            <pc:docMk/>
            <pc:sldMk cId="1041387855" sldId="280"/>
            <ac:spMk id="5" creationId="{F5E46322-6BAC-468F-83AC-98F259FA5BD8}"/>
          </ac:spMkLst>
        </pc:spChg>
        <pc:spChg chg="add mod ord">
          <ac:chgData name="Thomas Sadler" userId="46b4b20da9475421" providerId="LiveId" clId="{29714AB5-3CE9-4D94-AEE3-F225EFE1C956}" dt="2021-02-13T16:37:22.582" v="1406" actId="700"/>
          <ac:spMkLst>
            <pc:docMk/>
            <pc:sldMk cId="1041387855" sldId="280"/>
            <ac:spMk id="6" creationId="{85A59546-1827-46E0-9CBD-8AD98EB2C5FE}"/>
          </ac:spMkLst>
        </pc:spChg>
        <pc:spChg chg="add mod ord">
          <ac:chgData name="Thomas Sadler" userId="46b4b20da9475421" providerId="LiveId" clId="{29714AB5-3CE9-4D94-AEE3-F225EFE1C956}" dt="2021-02-13T16:37:29.572" v="1427" actId="20577"/>
          <ac:spMkLst>
            <pc:docMk/>
            <pc:sldMk cId="1041387855" sldId="280"/>
            <ac:spMk id="7" creationId="{CD18C85F-4E94-407A-B3EE-F90848BC3C18}"/>
          </ac:spMkLst>
        </pc:spChg>
        <pc:spChg chg="add mod ord">
          <ac:chgData name="Thomas Sadler" userId="46b4b20da9475421" providerId="LiveId" clId="{29714AB5-3CE9-4D94-AEE3-F225EFE1C956}" dt="2021-02-13T16:39:18.193" v="1497" actId="114"/>
          <ac:spMkLst>
            <pc:docMk/>
            <pc:sldMk cId="1041387855" sldId="280"/>
            <ac:spMk id="8" creationId="{A8158E42-4203-4F1D-B974-B529056CE923}"/>
          </ac:spMkLst>
        </pc:spChg>
        <pc:spChg chg="add mod ord">
          <ac:chgData name="Thomas Sadler" userId="46b4b20da9475421" providerId="LiveId" clId="{29714AB5-3CE9-4D94-AEE3-F225EFE1C956}" dt="2021-02-13T16:37:40.291" v="1457" actId="20577"/>
          <ac:spMkLst>
            <pc:docMk/>
            <pc:sldMk cId="1041387855" sldId="280"/>
            <ac:spMk id="9" creationId="{2C80AD99-9DAD-40BE-A4AA-685B83811F8C}"/>
          </ac:spMkLst>
        </pc:spChg>
        <pc:spChg chg="add mod ord">
          <ac:chgData name="Thomas Sadler" userId="46b4b20da9475421" providerId="LiveId" clId="{29714AB5-3CE9-4D94-AEE3-F225EFE1C956}" dt="2021-02-13T16:39:35.629" v="1504" actId="20577"/>
          <ac:spMkLst>
            <pc:docMk/>
            <pc:sldMk cId="1041387855" sldId="280"/>
            <ac:spMk id="10" creationId="{E953F92A-16FC-4AA2-A84F-5E9143E5770B}"/>
          </ac:spMkLst>
        </pc:spChg>
      </pc:sldChg>
      <pc:sldChg chg="modSp new mod modAnim">
        <pc:chgData name="Thomas Sadler" userId="46b4b20da9475421" providerId="LiveId" clId="{29714AB5-3CE9-4D94-AEE3-F225EFE1C956}" dt="2021-02-13T16:40:27.452" v="1514" actId="114"/>
        <pc:sldMkLst>
          <pc:docMk/>
          <pc:sldMk cId="557499825" sldId="281"/>
        </pc:sldMkLst>
        <pc:spChg chg="mod">
          <ac:chgData name="Thomas Sadler" userId="46b4b20da9475421" providerId="LiveId" clId="{29714AB5-3CE9-4D94-AEE3-F225EFE1C956}" dt="2021-02-13T16:37:51.705" v="1479" actId="20577"/>
          <ac:spMkLst>
            <pc:docMk/>
            <pc:sldMk cId="557499825" sldId="281"/>
            <ac:spMk id="3" creationId="{45E14784-1CEF-4ACC-B1A4-209D6ED5F6A8}"/>
          </ac:spMkLst>
        </pc:spChg>
        <pc:spChg chg="mod">
          <ac:chgData name="Thomas Sadler" userId="46b4b20da9475421" providerId="LiveId" clId="{29714AB5-3CE9-4D94-AEE3-F225EFE1C956}" dt="2021-02-13T16:40:27.452" v="1514" actId="114"/>
          <ac:spMkLst>
            <pc:docMk/>
            <pc:sldMk cId="557499825" sldId="281"/>
            <ac:spMk id="4" creationId="{0C79E62B-F1DD-4702-9DD5-372E9E11A27B}"/>
          </ac:spMkLst>
        </pc:spChg>
      </pc:sldChg>
      <pc:sldChg chg="addSp delSp modSp new mod setBg modClrScheme modAnim chgLayout">
        <pc:chgData name="Thomas Sadler" userId="46b4b20da9475421" providerId="LiveId" clId="{29714AB5-3CE9-4D94-AEE3-F225EFE1C956}" dt="2021-02-13T16:43:32.879" v="1691" actId="403"/>
        <pc:sldMkLst>
          <pc:docMk/>
          <pc:sldMk cId="1499237964" sldId="282"/>
        </pc:sldMkLst>
        <pc:spChg chg="del mod ord">
          <ac:chgData name="Thomas Sadler" userId="46b4b20da9475421" providerId="LiveId" clId="{29714AB5-3CE9-4D94-AEE3-F225EFE1C956}" dt="2021-02-13T16:40:32.125" v="1516" actId="700"/>
          <ac:spMkLst>
            <pc:docMk/>
            <pc:sldMk cId="1499237964" sldId="282"/>
            <ac:spMk id="2" creationId="{F80895D5-75AA-4BD2-BC5F-1F6F6BB80EAD}"/>
          </ac:spMkLst>
        </pc:spChg>
        <pc:spChg chg="del">
          <ac:chgData name="Thomas Sadler" userId="46b4b20da9475421" providerId="LiveId" clId="{29714AB5-3CE9-4D94-AEE3-F225EFE1C956}" dt="2021-02-13T16:40:32.125" v="1516" actId="700"/>
          <ac:spMkLst>
            <pc:docMk/>
            <pc:sldMk cId="1499237964" sldId="282"/>
            <ac:spMk id="3" creationId="{F655DB4E-2DBF-4DB6-9B3D-2302F10AD407}"/>
          </ac:spMkLst>
        </pc:spChg>
        <pc:spChg chg="del mod ord">
          <ac:chgData name="Thomas Sadler" userId="46b4b20da9475421" providerId="LiveId" clId="{29714AB5-3CE9-4D94-AEE3-F225EFE1C956}" dt="2021-02-13T16:40:32.125" v="1516" actId="700"/>
          <ac:spMkLst>
            <pc:docMk/>
            <pc:sldMk cId="1499237964" sldId="282"/>
            <ac:spMk id="4" creationId="{B0873794-5684-4E9D-B50E-4BE1D4122FA8}"/>
          </ac:spMkLst>
        </pc:spChg>
        <pc:spChg chg="del">
          <ac:chgData name="Thomas Sadler" userId="46b4b20da9475421" providerId="LiveId" clId="{29714AB5-3CE9-4D94-AEE3-F225EFE1C956}" dt="2021-02-13T16:40:32.125" v="1516" actId="700"/>
          <ac:spMkLst>
            <pc:docMk/>
            <pc:sldMk cId="1499237964" sldId="282"/>
            <ac:spMk id="5" creationId="{8C746157-0995-4289-A846-BC1B6AA31EFA}"/>
          </ac:spMkLst>
        </pc:spChg>
        <pc:spChg chg="del">
          <ac:chgData name="Thomas Sadler" userId="46b4b20da9475421" providerId="LiveId" clId="{29714AB5-3CE9-4D94-AEE3-F225EFE1C956}" dt="2021-02-13T16:40:32.125" v="1516" actId="700"/>
          <ac:spMkLst>
            <pc:docMk/>
            <pc:sldMk cId="1499237964" sldId="282"/>
            <ac:spMk id="6" creationId="{90DB3CA3-562A-4433-A3F6-8FE0DCA5DB68}"/>
          </ac:spMkLst>
        </pc:spChg>
        <pc:spChg chg="mod ord">
          <ac:chgData name="Thomas Sadler" userId="46b4b20da9475421" providerId="LiveId" clId="{29714AB5-3CE9-4D94-AEE3-F225EFE1C956}" dt="2021-02-13T16:43:28.438" v="1688" actId="26606"/>
          <ac:spMkLst>
            <pc:docMk/>
            <pc:sldMk cId="1499237964" sldId="282"/>
            <ac:spMk id="7" creationId="{8513A486-385E-4627-BFD1-AA18BE7EBDFA}"/>
          </ac:spMkLst>
        </pc:spChg>
        <pc:spChg chg="mod ord">
          <ac:chgData name="Thomas Sadler" userId="46b4b20da9475421" providerId="LiveId" clId="{29714AB5-3CE9-4D94-AEE3-F225EFE1C956}" dt="2021-02-13T16:43:28.438" v="1688" actId="26606"/>
          <ac:spMkLst>
            <pc:docMk/>
            <pc:sldMk cId="1499237964" sldId="282"/>
            <ac:spMk id="8" creationId="{08B75C5C-3BBF-4FAC-8F4B-EC35F1D2257D}"/>
          </ac:spMkLst>
        </pc:spChg>
        <pc:spChg chg="add mod ord">
          <ac:chgData name="Thomas Sadler" userId="46b4b20da9475421" providerId="LiveId" clId="{29714AB5-3CE9-4D94-AEE3-F225EFE1C956}" dt="2021-02-13T16:43:28.438" v="1688" actId="26606"/>
          <ac:spMkLst>
            <pc:docMk/>
            <pc:sldMk cId="1499237964" sldId="282"/>
            <ac:spMk id="9" creationId="{12E738AD-2DD6-42C9-96E1-16655176AB4D}"/>
          </ac:spMkLst>
        </pc:spChg>
        <pc:spChg chg="add mod ord">
          <ac:chgData name="Thomas Sadler" userId="46b4b20da9475421" providerId="LiveId" clId="{29714AB5-3CE9-4D94-AEE3-F225EFE1C956}" dt="2021-02-13T16:43:32.879" v="1691" actId="403"/>
          <ac:spMkLst>
            <pc:docMk/>
            <pc:sldMk cId="1499237964" sldId="282"/>
            <ac:spMk id="10" creationId="{B4B39AFC-4061-4F53-8956-C0D3A4653BC0}"/>
          </ac:spMkLst>
        </pc:spChg>
        <pc:spChg chg="add">
          <ac:chgData name="Thomas Sadler" userId="46b4b20da9475421" providerId="LiveId" clId="{29714AB5-3CE9-4D94-AEE3-F225EFE1C956}" dt="2021-02-13T16:43:28.438" v="1688" actId="26606"/>
          <ac:spMkLst>
            <pc:docMk/>
            <pc:sldMk cId="1499237964" sldId="282"/>
            <ac:spMk id="15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43:28.438" v="1688" actId="26606"/>
          <ac:spMkLst>
            <pc:docMk/>
            <pc:sldMk cId="1499237964" sldId="282"/>
            <ac:spMk id="17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43:28.438" v="1688" actId="26606"/>
          <ac:cxnSpMkLst>
            <pc:docMk/>
            <pc:sldMk cId="1499237964" sldId="282"/>
            <ac:cxnSpMk id="19" creationId="{02CC3441-26B3-4381-B3DF-8AE3C288BC0D}"/>
          </ac:cxnSpMkLst>
        </pc:cxnChg>
      </pc:sldChg>
      <pc:sldChg chg="modSp new mod modAnim">
        <pc:chgData name="Thomas Sadler" userId="46b4b20da9475421" providerId="LiveId" clId="{29714AB5-3CE9-4D94-AEE3-F225EFE1C956}" dt="2021-02-13T16:43:16.687" v="1686"/>
        <pc:sldMkLst>
          <pc:docMk/>
          <pc:sldMk cId="445167643" sldId="283"/>
        </pc:sldMkLst>
        <pc:spChg chg="mod">
          <ac:chgData name="Thomas Sadler" userId="46b4b20da9475421" providerId="LiveId" clId="{29714AB5-3CE9-4D94-AEE3-F225EFE1C956}" dt="2021-02-13T16:41:41.798" v="1616" actId="20577"/>
          <ac:spMkLst>
            <pc:docMk/>
            <pc:sldMk cId="445167643" sldId="283"/>
            <ac:spMk id="2" creationId="{CF7A3F07-F32D-41FF-B6DB-630E14AB78FA}"/>
          </ac:spMkLst>
        </pc:spChg>
        <pc:spChg chg="mod">
          <ac:chgData name="Thomas Sadler" userId="46b4b20da9475421" providerId="LiveId" clId="{29714AB5-3CE9-4D94-AEE3-F225EFE1C956}" dt="2021-02-13T16:43:07.354" v="1683" actId="20577"/>
          <ac:spMkLst>
            <pc:docMk/>
            <pc:sldMk cId="445167643" sldId="283"/>
            <ac:spMk id="3" creationId="{A8850848-1AFA-422F-968A-A3AE170572F8}"/>
          </ac:spMkLst>
        </pc:spChg>
      </pc:sldChg>
      <pc:sldChg chg="modSp new mod modAnim">
        <pc:chgData name="Thomas Sadler" userId="46b4b20da9475421" providerId="LiveId" clId="{29714AB5-3CE9-4D94-AEE3-F225EFE1C956}" dt="2021-02-13T16:56:13.740" v="2116" actId="113"/>
        <pc:sldMkLst>
          <pc:docMk/>
          <pc:sldMk cId="2757739025" sldId="284"/>
        </pc:sldMkLst>
        <pc:spChg chg="mod">
          <ac:chgData name="Thomas Sadler" userId="46b4b20da9475421" providerId="LiveId" clId="{29714AB5-3CE9-4D94-AEE3-F225EFE1C956}" dt="2021-02-13T16:44:42.822" v="1736" actId="20577"/>
          <ac:spMkLst>
            <pc:docMk/>
            <pc:sldMk cId="2757739025" sldId="284"/>
            <ac:spMk id="2" creationId="{CDF808A9-2E71-45D4-8175-BE59654B5BE0}"/>
          </ac:spMkLst>
        </pc:spChg>
        <pc:spChg chg="mod">
          <ac:chgData name="Thomas Sadler" userId="46b4b20da9475421" providerId="LiveId" clId="{29714AB5-3CE9-4D94-AEE3-F225EFE1C956}" dt="2021-02-13T16:56:13.740" v="2116" actId="113"/>
          <ac:spMkLst>
            <pc:docMk/>
            <pc:sldMk cId="2757739025" sldId="284"/>
            <ac:spMk id="3" creationId="{872C00AE-5287-4735-9163-888330B973E0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47:21.817" v="1888" actId="403"/>
        <pc:sldMkLst>
          <pc:docMk/>
          <pc:sldMk cId="1310958855" sldId="285"/>
        </pc:sldMkLst>
        <pc:spChg chg="mod ord">
          <ac:chgData name="Thomas Sadler" userId="46b4b20da9475421" providerId="LiveId" clId="{29714AB5-3CE9-4D94-AEE3-F225EFE1C956}" dt="2021-02-13T16:46:15.187" v="1838" actId="700"/>
          <ac:spMkLst>
            <pc:docMk/>
            <pc:sldMk cId="1310958855" sldId="285"/>
            <ac:spMk id="2" creationId="{FA496D22-3B2B-4C52-86F3-7BF87B03C8D2}"/>
          </ac:spMkLst>
        </pc:spChg>
        <pc:spChg chg="del mod ord">
          <ac:chgData name="Thomas Sadler" userId="46b4b20da9475421" providerId="LiveId" clId="{29714AB5-3CE9-4D94-AEE3-F225EFE1C956}" dt="2021-02-13T16:46:15.187" v="1838" actId="700"/>
          <ac:spMkLst>
            <pc:docMk/>
            <pc:sldMk cId="1310958855" sldId="285"/>
            <ac:spMk id="3" creationId="{ABBF8FDA-E47A-4A0E-B4F4-D337AF038234}"/>
          </ac:spMkLst>
        </pc:spChg>
        <pc:spChg chg="mod ord">
          <ac:chgData name="Thomas Sadler" userId="46b4b20da9475421" providerId="LiveId" clId="{29714AB5-3CE9-4D94-AEE3-F225EFE1C956}" dt="2021-02-13T16:46:15.187" v="1838" actId="700"/>
          <ac:spMkLst>
            <pc:docMk/>
            <pc:sldMk cId="1310958855" sldId="285"/>
            <ac:spMk id="4" creationId="{17FE45B8-05A3-412C-B191-8AC63F613DB4}"/>
          </ac:spMkLst>
        </pc:spChg>
        <pc:spChg chg="mod ord">
          <ac:chgData name="Thomas Sadler" userId="46b4b20da9475421" providerId="LiveId" clId="{29714AB5-3CE9-4D94-AEE3-F225EFE1C956}" dt="2021-02-13T16:46:15.187" v="1838" actId="700"/>
          <ac:spMkLst>
            <pc:docMk/>
            <pc:sldMk cId="1310958855" sldId="285"/>
            <ac:spMk id="5" creationId="{BB4D0196-0064-4AC6-A26A-E0D0728A7CFB}"/>
          </ac:spMkLst>
        </pc:spChg>
        <pc:spChg chg="add mod ord">
          <ac:chgData name="Thomas Sadler" userId="46b4b20da9475421" providerId="LiveId" clId="{29714AB5-3CE9-4D94-AEE3-F225EFE1C956}" dt="2021-02-13T16:46:20.420" v="1852" actId="20577"/>
          <ac:spMkLst>
            <pc:docMk/>
            <pc:sldMk cId="1310958855" sldId="285"/>
            <ac:spMk id="6" creationId="{D4D3C5F6-3CAA-4BB4-9B74-1D2922A59C72}"/>
          </ac:spMkLst>
        </pc:spChg>
        <pc:spChg chg="add mod ord">
          <ac:chgData name="Thomas Sadler" userId="46b4b20da9475421" providerId="LiveId" clId="{29714AB5-3CE9-4D94-AEE3-F225EFE1C956}" dt="2021-02-13T16:46:49.287" v="1884" actId="403"/>
          <ac:spMkLst>
            <pc:docMk/>
            <pc:sldMk cId="1310958855" sldId="285"/>
            <ac:spMk id="7" creationId="{330B45EA-8554-4E16-BDBB-D206915E0A17}"/>
          </ac:spMkLst>
        </pc:spChg>
        <pc:spChg chg="add mod ord">
          <ac:chgData name="Thomas Sadler" userId="46b4b20da9475421" providerId="LiveId" clId="{29714AB5-3CE9-4D94-AEE3-F225EFE1C956}" dt="2021-02-13T16:46:28.038" v="1880" actId="20577"/>
          <ac:spMkLst>
            <pc:docMk/>
            <pc:sldMk cId="1310958855" sldId="285"/>
            <ac:spMk id="8" creationId="{54DF8CB0-0AED-4E70-8442-33662576F1C3}"/>
          </ac:spMkLst>
        </pc:spChg>
        <pc:spChg chg="add mod ord">
          <ac:chgData name="Thomas Sadler" userId="46b4b20da9475421" providerId="LiveId" clId="{29714AB5-3CE9-4D94-AEE3-F225EFE1C956}" dt="2021-02-13T16:47:21.817" v="1888" actId="403"/>
          <ac:spMkLst>
            <pc:docMk/>
            <pc:sldMk cId="1310958855" sldId="285"/>
            <ac:spMk id="9" creationId="{687DBB96-F419-4E75-84EF-615FF5FFC8BC}"/>
          </ac:spMkLst>
        </pc:spChg>
      </pc:sldChg>
      <pc:sldChg chg="addSp delSp modSp new del mod modClrScheme chgLayout">
        <pc:chgData name="Thomas Sadler" userId="46b4b20da9475421" providerId="LiveId" clId="{29714AB5-3CE9-4D94-AEE3-F225EFE1C956}" dt="2021-02-13T16:48:01.809" v="1933" actId="2696"/>
        <pc:sldMkLst>
          <pc:docMk/>
          <pc:sldMk cId="2589859681" sldId="286"/>
        </pc:sldMkLst>
        <pc:spChg chg="del">
          <ac:chgData name="Thomas Sadler" userId="46b4b20da9475421" providerId="LiveId" clId="{29714AB5-3CE9-4D94-AEE3-F225EFE1C956}" dt="2021-02-13T16:47:28.981" v="1890" actId="700"/>
          <ac:spMkLst>
            <pc:docMk/>
            <pc:sldMk cId="2589859681" sldId="286"/>
            <ac:spMk id="2" creationId="{5A62E761-4D78-4AF4-9F08-70702A8EECF1}"/>
          </ac:spMkLst>
        </pc:spChg>
        <pc:spChg chg="del">
          <ac:chgData name="Thomas Sadler" userId="46b4b20da9475421" providerId="LiveId" clId="{29714AB5-3CE9-4D94-AEE3-F225EFE1C956}" dt="2021-02-13T16:47:28.981" v="1890" actId="700"/>
          <ac:spMkLst>
            <pc:docMk/>
            <pc:sldMk cId="2589859681" sldId="286"/>
            <ac:spMk id="3" creationId="{0260A40A-D902-4263-B6AF-6A7F0141F33C}"/>
          </ac:spMkLst>
        </pc:spChg>
        <pc:spChg chg="del">
          <ac:chgData name="Thomas Sadler" userId="46b4b20da9475421" providerId="LiveId" clId="{29714AB5-3CE9-4D94-AEE3-F225EFE1C956}" dt="2021-02-13T16:47:28.981" v="1890" actId="700"/>
          <ac:spMkLst>
            <pc:docMk/>
            <pc:sldMk cId="2589859681" sldId="286"/>
            <ac:spMk id="4" creationId="{CC93192E-A5EC-4038-BE85-16C78E69543F}"/>
          </ac:spMkLst>
        </pc:spChg>
        <pc:spChg chg="del">
          <ac:chgData name="Thomas Sadler" userId="46b4b20da9475421" providerId="LiveId" clId="{29714AB5-3CE9-4D94-AEE3-F225EFE1C956}" dt="2021-02-13T16:47:28.981" v="1890" actId="700"/>
          <ac:spMkLst>
            <pc:docMk/>
            <pc:sldMk cId="2589859681" sldId="286"/>
            <ac:spMk id="5" creationId="{5D84A36E-CD57-447E-9B58-220DA2BA3FB2}"/>
          </ac:spMkLst>
        </pc:spChg>
        <pc:spChg chg="del">
          <ac:chgData name="Thomas Sadler" userId="46b4b20da9475421" providerId="LiveId" clId="{29714AB5-3CE9-4D94-AEE3-F225EFE1C956}" dt="2021-02-13T16:47:28.981" v="1890" actId="700"/>
          <ac:spMkLst>
            <pc:docMk/>
            <pc:sldMk cId="2589859681" sldId="286"/>
            <ac:spMk id="6" creationId="{E1C5195C-5004-49C6-82AC-A4809819E47D}"/>
          </ac:spMkLst>
        </pc:spChg>
        <pc:spChg chg="mod ord">
          <ac:chgData name="Thomas Sadler" userId="46b4b20da9475421" providerId="LiveId" clId="{29714AB5-3CE9-4D94-AEE3-F225EFE1C956}" dt="2021-02-13T16:47:46.356" v="1891" actId="700"/>
          <ac:spMkLst>
            <pc:docMk/>
            <pc:sldMk cId="2589859681" sldId="286"/>
            <ac:spMk id="7" creationId="{D9BDE198-FCCA-43BC-8161-698BA4AF5DE9}"/>
          </ac:spMkLst>
        </pc:spChg>
        <pc:spChg chg="mod ord">
          <ac:chgData name="Thomas Sadler" userId="46b4b20da9475421" providerId="LiveId" clId="{29714AB5-3CE9-4D94-AEE3-F225EFE1C956}" dt="2021-02-13T16:47:46.356" v="1891" actId="700"/>
          <ac:spMkLst>
            <pc:docMk/>
            <pc:sldMk cId="2589859681" sldId="286"/>
            <ac:spMk id="8" creationId="{9EC72EAE-4A2A-4EB6-850C-A964C7A2CEAC}"/>
          </ac:spMkLst>
        </pc:spChg>
        <pc:spChg chg="add mod ord">
          <ac:chgData name="Thomas Sadler" userId="46b4b20da9475421" providerId="LiveId" clId="{29714AB5-3CE9-4D94-AEE3-F225EFE1C956}" dt="2021-02-13T16:47:54.226" v="1932" actId="20577"/>
          <ac:spMkLst>
            <pc:docMk/>
            <pc:sldMk cId="2589859681" sldId="286"/>
            <ac:spMk id="9" creationId="{EBBBBF6B-1F46-4E60-8D25-35F4D131736E}"/>
          </ac:spMkLst>
        </pc:spChg>
        <pc:spChg chg="add mod ord">
          <ac:chgData name="Thomas Sadler" userId="46b4b20da9475421" providerId="LiveId" clId="{29714AB5-3CE9-4D94-AEE3-F225EFE1C956}" dt="2021-02-13T16:47:46.356" v="1891" actId="700"/>
          <ac:spMkLst>
            <pc:docMk/>
            <pc:sldMk cId="2589859681" sldId="286"/>
            <ac:spMk id="10" creationId="{0BF339CD-2877-441D-9E79-4C2304B543B5}"/>
          </ac:spMkLst>
        </pc:spChg>
      </pc:sldChg>
      <pc:sldChg chg="addSp delSp modSp new mod modClrScheme modAnim chgLayout">
        <pc:chgData name="Thomas Sadler" userId="46b4b20da9475421" providerId="LiveId" clId="{29714AB5-3CE9-4D94-AEE3-F225EFE1C956}" dt="2021-02-13T16:48:40.862" v="1979"/>
        <pc:sldMkLst>
          <pc:docMk/>
          <pc:sldMk cId="4038435346" sldId="286"/>
        </pc:sldMkLst>
        <pc:spChg chg="del">
          <ac:chgData name="Thomas Sadler" userId="46b4b20da9475421" providerId="LiveId" clId="{29714AB5-3CE9-4D94-AEE3-F225EFE1C956}" dt="2021-02-13T16:48:05.807" v="1935" actId="700"/>
          <ac:spMkLst>
            <pc:docMk/>
            <pc:sldMk cId="4038435346" sldId="286"/>
            <ac:spMk id="2" creationId="{29F6648A-D206-4A21-9ED9-FBA44109CC4C}"/>
          </ac:spMkLst>
        </pc:spChg>
        <pc:spChg chg="del">
          <ac:chgData name="Thomas Sadler" userId="46b4b20da9475421" providerId="LiveId" clId="{29714AB5-3CE9-4D94-AEE3-F225EFE1C956}" dt="2021-02-13T16:48:05.807" v="1935" actId="700"/>
          <ac:spMkLst>
            <pc:docMk/>
            <pc:sldMk cId="4038435346" sldId="286"/>
            <ac:spMk id="3" creationId="{7F0E72DF-CAD8-41D3-8A51-CFB3EB3D7278}"/>
          </ac:spMkLst>
        </pc:spChg>
        <pc:spChg chg="del">
          <ac:chgData name="Thomas Sadler" userId="46b4b20da9475421" providerId="LiveId" clId="{29714AB5-3CE9-4D94-AEE3-F225EFE1C956}" dt="2021-02-13T16:48:05.807" v="1935" actId="700"/>
          <ac:spMkLst>
            <pc:docMk/>
            <pc:sldMk cId="4038435346" sldId="286"/>
            <ac:spMk id="4" creationId="{4516D2B7-DE72-4C0F-85EF-648864BABC2A}"/>
          </ac:spMkLst>
        </pc:spChg>
        <pc:spChg chg="del">
          <ac:chgData name="Thomas Sadler" userId="46b4b20da9475421" providerId="LiveId" clId="{29714AB5-3CE9-4D94-AEE3-F225EFE1C956}" dt="2021-02-13T16:48:05.807" v="1935" actId="700"/>
          <ac:spMkLst>
            <pc:docMk/>
            <pc:sldMk cId="4038435346" sldId="286"/>
            <ac:spMk id="5" creationId="{C1C331FA-FB18-418D-8E20-860F5DC9A422}"/>
          </ac:spMkLst>
        </pc:spChg>
        <pc:spChg chg="del">
          <ac:chgData name="Thomas Sadler" userId="46b4b20da9475421" providerId="LiveId" clId="{29714AB5-3CE9-4D94-AEE3-F225EFE1C956}" dt="2021-02-13T16:48:05.807" v="1935" actId="700"/>
          <ac:spMkLst>
            <pc:docMk/>
            <pc:sldMk cId="4038435346" sldId="286"/>
            <ac:spMk id="6" creationId="{D03A86E6-CE05-4399-8DB4-3FE75C53A05B}"/>
          </ac:spMkLst>
        </pc:spChg>
        <pc:spChg chg="mod ord">
          <ac:chgData name="Thomas Sadler" userId="46b4b20da9475421" providerId="LiveId" clId="{29714AB5-3CE9-4D94-AEE3-F225EFE1C956}" dt="2021-02-13T16:48:18.282" v="1936" actId="700"/>
          <ac:spMkLst>
            <pc:docMk/>
            <pc:sldMk cId="4038435346" sldId="286"/>
            <ac:spMk id="7" creationId="{37A95622-5DF4-4B1A-A3E7-B6B39AD7419E}"/>
          </ac:spMkLst>
        </pc:spChg>
        <pc:spChg chg="mod ord">
          <ac:chgData name="Thomas Sadler" userId="46b4b20da9475421" providerId="LiveId" clId="{29714AB5-3CE9-4D94-AEE3-F225EFE1C956}" dt="2021-02-13T16:48:18.282" v="1936" actId="700"/>
          <ac:spMkLst>
            <pc:docMk/>
            <pc:sldMk cId="4038435346" sldId="286"/>
            <ac:spMk id="8" creationId="{5DF2CAF2-4FA6-4FDF-BB10-92F00B8DCCF7}"/>
          </ac:spMkLst>
        </pc:spChg>
        <pc:spChg chg="add mod ord">
          <ac:chgData name="Thomas Sadler" userId="46b4b20da9475421" providerId="LiveId" clId="{29714AB5-3CE9-4D94-AEE3-F225EFE1C956}" dt="2021-02-13T16:48:26.328" v="1977" actId="20577"/>
          <ac:spMkLst>
            <pc:docMk/>
            <pc:sldMk cId="4038435346" sldId="286"/>
            <ac:spMk id="9" creationId="{6E900E4B-8F00-423D-9188-94ADCE72CA05}"/>
          </ac:spMkLst>
        </pc:spChg>
        <pc:spChg chg="add del mod ord">
          <ac:chgData name="Thomas Sadler" userId="46b4b20da9475421" providerId="LiveId" clId="{29714AB5-3CE9-4D94-AEE3-F225EFE1C956}" dt="2021-02-13T16:48:38.312" v="1978"/>
          <ac:spMkLst>
            <pc:docMk/>
            <pc:sldMk cId="4038435346" sldId="286"/>
            <ac:spMk id="10" creationId="{A52BCD20-EB83-4F6F-99E9-E4F09AE5A779}"/>
          </ac:spMkLst>
        </pc:spChg>
        <pc:graphicFrameChg chg="add mod">
          <ac:chgData name="Thomas Sadler" userId="46b4b20da9475421" providerId="LiveId" clId="{29714AB5-3CE9-4D94-AEE3-F225EFE1C956}" dt="2021-02-13T16:48:38.312" v="1978"/>
          <ac:graphicFrameMkLst>
            <pc:docMk/>
            <pc:sldMk cId="4038435346" sldId="286"/>
            <ac:graphicFrameMk id="11" creationId="{6DF93514-B5B0-41D4-8081-03A9144BC4E4}"/>
          </ac:graphicFrameMkLst>
        </pc:graphicFrameChg>
      </pc:sldChg>
      <pc:sldChg chg="addSp modSp new mod setBg modAnim">
        <pc:chgData name="Thomas Sadler" userId="46b4b20da9475421" providerId="LiveId" clId="{29714AB5-3CE9-4D94-AEE3-F225EFE1C956}" dt="2021-02-13T16:54:25.637" v="2109" actId="403"/>
        <pc:sldMkLst>
          <pc:docMk/>
          <pc:sldMk cId="3941734143" sldId="287"/>
        </pc:sldMkLst>
        <pc:spChg chg="mod">
          <ac:chgData name="Thomas Sadler" userId="46b4b20da9475421" providerId="LiveId" clId="{29714AB5-3CE9-4D94-AEE3-F225EFE1C956}" dt="2021-02-13T16:54:22.043" v="2107" actId="26606"/>
          <ac:spMkLst>
            <pc:docMk/>
            <pc:sldMk cId="3941734143" sldId="287"/>
            <ac:spMk id="2" creationId="{25251B6A-F6CB-449D-9BDE-5992C59FF75A}"/>
          </ac:spMkLst>
        </pc:spChg>
        <pc:spChg chg="mod">
          <ac:chgData name="Thomas Sadler" userId="46b4b20da9475421" providerId="LiveId" clId="{29714AB5-3CE9-4D94-AEE3-F225EFE1C956}" dt="2021-02-13T16:54:25.637" v="2109" actId="403"/>
          <ac:spMkLst>
            <pc:docMk/>
            <pc:sldMk cId="3941734143" sldId="287"/>
            <ac:spMk id="3" creationId="{3E56387E-EDED-4662-83B5-B98939D93D90}"/>
          </ac:spMkLst>
        </pc:spChg>
        <pc:spChg chg="mod">
          <ac:chgData name="Thomas Sadler" userId="46b4b20da9475421" providerId="LiveId" clId="{29714AB5-3CE9-4D94-AEE3-F225EFE1C956}" dt="2021-02-13T16:54:22.043" v="2107" actId="26606"/>
          <ac:spMkLst>
            <pc:docMk/>
            <pc:sldMk cId="3941734143" sldId="287"/>
            <ac:spMk id="4" creationId="{9F3F136B-D391-41B0-86BD-55D1DA4CF3BC}"/>
          </ac:spMkLst>
        </pc:spChg>
        <pc:spChg chg="mod">
          <ac:chgData name="Thomas Sadler" userId="46b4b20da9475421" providerId="LiveId" clId="{29714AB5-3CE9-4D94-AEE3-F225EFE1C956}" dt="2021-02-13T16:54:22.043" v="2107" actId="26606"/>
          <ac:spMkLst>
            <pc:docMk/>
            <pc:sldMk cId="3941734143" sldId="287"/>
            <ac:spMk id="5" creationId="{C44AF12E-D19D-4FA3-B280-24D4E8B67745}"/>
          </ac:spMkLst>
        </pc:spChg>
        <pc:spChg chg="add">
          <ac:chgData name="Thomas Sadler" userId="46b4b20da9475421" providerId="LiveId" clId="{29714AB5-3CE9-4D94-AEE3-F225EFE1C956}" dt="2021-02-13T16:54:22.043" v="2107" actId="26606"/>
          <ac:spMkLst>
            <pc:docMk/>
            <pc:sldMk cId="3941734143" sldId="287"/>
            <ac:spMk id="10" creationId="{35230A27-1553-42F8-99D7-829868E13715}"/>
          </ac:spMkLst>
        </pc:spChg>
        <pc:spChg chg="add">
          <ac:chgData name="Thomas Sadler" userId="46b4b20da9475421" providerId="LiveId" clId="{29714AB5-3CE9-4D94-AEE3-F225EFE1C956}" dt="2021-02-13T16:54:22.043" v="2107" actId="26606"/>
          <ac:spMkLst>
            <pc:docMk/>
            <pc:sldMk cId="3941734143" sldId="287"/>
            <ac:spMk id="12" creationId="{A772232D-B4D6-429F-B3D1-2D9891B85E08}"/>
          </ac:spMkLst>
        </pc:spChg>
        <pc:cxnChg chg="add">
          <ac:chgData name="Thomas Sadler" userId="46b4b20da9475421" providerId="LiveId" clId="{29714AB5-3CE9-4D94-AEE3-F225EFE1C956}" dt="2021-02-13T16:54:22.043" v="2107" actId="26606"/>
          <ac:cxnSpMkLst>
            <pc:docMk/>
            <pc:sldMk cId="3941734143" sldId="287"/>
            <ac:cxnSpMk id="14" creationId="{02CC3441-26B3-4381-B3DF-8AE3C288BC0D}"/>
          </ac:cxnSpMkLst>
        </pc:cxnChg>
      </pc:sldChg>
      <pc:sldChg chg="modSp new mod modAnim">
        <pc:chgData name="Thomas Sadler" userId="46b4b20da9475421" providerId="LiveId" clId="{29714AB5-3CE9-4D94-AEE3-F225EFE1C956}" dt="2021-02-13T16:50:41.096" v="2042" actId="403"/>
        <pc:sldMkLst>
          <pc:docMk/>
          <pc:sldMk cId="690068608" sldId="288"/>
        </pc:sldMkLst>
        <pc:spChg chg="mod">
          <ac:chgData name="Thomas Sadler" userId="46b4b20da9475421" providerId="LiveId" clId="{29714AB5-3CE9-4D94-AEE3-F225EFE1C956}" dt="2021-02-13T16:50:23.586" v="2033" actId="20577"/>
          <ac:spMkLst>
            <pc:docMk/>
            <pc:sldMk cId="690068608" sldId="288"/>
            <ac:spMk id="2" creationId="{274F3E55-F8C8-45F8-9985-753EEF1B4761}"/>
          </ac:spMkLst>
        </pc:spChg>
        <pc:spChg chg="mod">
          <ac:chgData name="Thomas Sadler" userId="46b4b20da9475421" providerId="LiveId" clId="{29714AB5-3CE9-4D94-AEE3-F225EFE1C956}" dt="2021-02-13T16:50:41.096" v="2042" actId="403"/>
          <ac:spMkLst>
            <pc:docMk/>
            <pc:sldMk cId="690068608" sldId="288"/>
            <ac:spMk id="3" creationId="{96930862-CAC3-47B0-A319-8C3707B206E1}"/>
          </ac:spMkLst>
        </pc:spChg>
      </pc:sldChg>
      <pc:sldChg chg="modSp new mod modAnim">
        <pc:chgData name="Thomas Sadler" userId="46b4b20da9475421" providerId="LiveId" clId="{29714AB5-3CE9-4D94-AEE3-F225EFE1C956}" dt="2021-02-13T16:53:02.371" v="2105" actId="20577"/>
        <pc:sldMkLst>
          <pc:docMk/>
          <pc:sldMk cId="712594393" sldId="289"/>
        </pc:sldMkLst>
        <pc:spChg chg="mod">
          <ac:chgData name="Thomas Sadler" userId="46b4b20da9475421" providerId="LiveId" clId="{29714AB5-3CE9-4D94-AEE3-F225EFE1C956}" dt="2021-02-13T16:51:52.089" v="2092" actId="20577"/>
          <ac:spMkLst>
            <pc:docMk/>
            <pc:sldMk cId="712594393" sldId="289"/>
            <ac:spMk id="2" creationId="{D7B21DC1-B6C0-48BF-9AF0-696D9EBBFD95}"/>
          </ac:spMkLst>
        </pc:spChg>
        <pc:spChg chg="mod">
          <ac:chgData name="Thomas Sadler" userId="46b4b20da9475421" providerId="LiveId" clId="{29714AB5-3CE9-4D94-AEE3-F225EFE1C956}" dt="2021-02-13T16:53:02.371" v="2105" actId="20577"/>
          <ac:spMkLst>
            <pc:docMk/>
            <pc:sldMk cId="712594393" sldId="289"/>
            <ac:spMk id="3" creationId="{B9C311E8-FA1C-4F4C-AD4F-568279190D8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3E0D0E-44CC-490E-AD83-56B54475E9B4}" type="doc">
      <dgm:prSet loTypeId="urn:microsoft.com/office/officeart/2005/8/layout/process5" loCatId="process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A52E8D60-10B9-4FE0-BF89-DCDDD24957DC}">
      <dgm:prSet phldrT="[Text]"/>
      <dgm:spPr/>
      <dgm:t>
        <a:bodyPr/>
        <a:lstStyle/>
        <a:p>
          <a:r>
            <a:rPr lang="en-US" b="1"/>
            <a:t>Research</a:t>
          </a:r>
        </a:p>
      </dgm:t>
    </dgm:pt>
    <dgm:pt modelId="{188754FB-938C-4A49-A41A-53B26DE169F9}" type="parTrans" cxnId="{9E01194A-651F-43D7-A12B-43F267526C1E}">
      <dgm:prSet/>
      <dgm:spPr/>
      <dgm:t>
        <a:bodyPr/>
        <a:lstStyle/>
        <a:p>
          <a:endParaRPr lang="en-US"/>
        </a:p>
      </dgm:t>
    </dgm:pt>
    <dgm:pt modelId="{38E55DDD-C6BC-457C-BB85-55780D55DF0E}" type="sibTrans" cxnId="{9E01194A-651F-43D7-A12B-43F267526C1E}">
      <dgm:prSet/>
      <dgm:spPr/>
      <dgm:t>
        <a:bodyPr/>
        <a:lstStyle/>
        <a:p>
          <a:endParaRPr lang="en-US"/>
        </a:p>
      </dgm:t>
    </dgm:pt>
    <dgm:pt modelId="{12B2CD72-F0A7-4F29-9CD7-2728F135E9AF}">
      <dgm:prSet phldrT="[Text]"/>
      <dgm:spPr/>
      <dgm:t>
        <a:bodyPr/>
        <a:lstStyle/>
        <a:p>
          <a:r>
            <a:rPr lang="en-US" b="1"/>
            <a:t>Pre-clinical trials</a:t>
          </a:r>
        </a:p>
      </dgm:t>
    </dgm:pt>
    <dgm:pt modelId="{A3AE0971-38B0-41AC-85B5-84053788880F}" type="parTrans" cxnId="{2E99329C-BFC1-491B-9B32-883EDD101469}">
      <dgm:prSet/>
      <dgm:spPr/>
      <dgm:t>
        <a:bodyPr/>
        <a:lstStyle/>
        <a:p>
          <a:endParaRPr lang="en-US"/>
        </a:p>
      </dgm:t>
    </dgm:pt>
    <dgm:pt modelId="{83D53E69-23CB-4B2D-8741-D5FAEBCE7DF9}" type="sibTrans" cxnId="{2E99329C-BFC1-491B-9B32-883EDD101469}">
      <dgm:prSet/>
      <dgm:spPr/>
      <dgm:t>
        <a:bodyPr/>
        <a:lstStyle/>
        <a:p>
          <a:endParaRPr lang="en-US"/>
        </a:p>
      </dgm:t>
    </dgm:pt>
    <dgm:pt modelId="{7A1B4B26-8E2B-4475-8D91-B63E14D00035}">
      <dgm:prSet phldrT="[Text]"/>
      <dgm:spPr/>
      <dgm:t>
        <a:bodyPr/>
        <a:lstStyle/>
        <a:p>
          <a:r>
            <a:rPr lang="en-US" b="1"/>
            <a:t>Clinical trials</a:t>
          </a:r>
        </a:p>
      </dgm:t>
    </dgm:pt>
    <dgm:pt modelId="{4656A9B8-FC78-40F1-BE3E-D7D8BBF8F030}" type="parTrans" cxnId="{B9C2BD3B-37AD-45B8-9E83-674058640BBC}">
      <dgm:prSet/>
      <dgm:spPr/>
      <dgm:t>
        <a:bodyPr/>
        <a:lstStyle/>
        <a:p>
          <a:endParaRPr lang="en-US"/>
        </a:p>
      </dgm:t>
    </dgm:pt>
    <dgm:pt modelId="{2FF9C86F-B54A-429A-B12E-8F414943F967}" type="sibTrans" cxnId="{B9C2BD3B-37AD-45B8-9E83-674058640BBC}">
      <dgm:prSet/>
      <dgm:spPr/>
      <dgm:t>
        <a:bodyPr/>
        <a:lstStyle/>
        <a:p>
          <a:endParaRPr lang="en-US"/>
        </a:p>
      </dgm:t>
    </dgm:pt>
    <dgm:pt modelId="{BC5B0048-91FA-4E5B-9539-1FE79C8F7358}">
      <dgm:prSet phldrT="[Text]"/>
      <dgm:spPr/>
      <dgm:t>
        <a:bodyPr/>
        <a:lstStyle/>
        <a:p>
          <a:r>
            <a:rPr lang="en-US" b="1"/>
            <a:t>Building factories</a:t>
          </a:r>
        </a:p>
      </dgm:t>
    </dgm:pt>
    <dgm:pt modelId="{2E2D670B-4B10-4AD8-A8C4-7E7C515AE51D}" type="parTrans" cxnId="{C1BEBFE9-4F52-474F-9A27-453C300638EB}">
      <dgm:prSet/>
      <dgm:spPr/>
      <dgm:t>
        <a:bodyPr/>
        <a:lstStyle/>
        <a:p>
          <a:endParaRPr lang="en-US"/>
        </a:p>
      </dgm:t>
    </dgm:pt>
    <dgm:pt modelId="{414187C7-B1F4-42CB-8133-FA6D2CF7F4F1}" type="sibTrans" cxnId="{C1BEBFE9-4F52-474F-9A27-453C300638EB}">
      <dgm:prSet/>
      <dgm:spPr/>
      <dgm:t>
        <a:bodyPr/>
        <a:lstStyle/>
        <a:p>
          <a:endParaRPr lang="en-US"/>
        </a:p>
      </dgm:t>
    </dgm:pt>
    <dgm:pt modelId="{FA3FFA04-8283-477A-8BF5-A3FB985F8B96}">
      <dgm:prSet phldrT="[Text]"/>
      <dgm:spPr/>
      <dgm:t>
        <a:bodyPr/>
        <a:lstStyle/>
        <a:p>
          <a:r>
            <a:rPr lang="en-US" b="1"/>
            <a:t>Manufacturing</a:t>
          </a:r>
        </a:p>
      </dgm:t>
    </dgm:pt>
    <dgm:pt modelId="{3E80ED92-787D-433E-A420-4F4712651596}" type="parTrans" cxnId="{44E3389F-E6D0-4A7A-94FC-31C3CF779223}">
      <dgm:prSet/>
      <dgm:spPr/>
      <dgm:t>
        <a:bodyPr/>
        <a:lstStyle/>
        <a:p>
          <a:endParaRPr lang="en-US"/>
        </a:p>
      </dgm:t>
    </dgm:pt>
    <dgm:pt modelId="{A2633B01-4F2F-45F7-A3F5-6E303E117CAA}" type="sibTrans" cxnId="{44E3389F-E6D0-4A7A-94FC-31C3CF779223}">
      <dgm:prSet/>
      <dgm:spPr/>
      <dgm:t>
        <a:bodyPr/>
        <a:lstStyle/>
        <a:p>
          <a:endParaRPr lang="en-US"/>
        </a:p>
      </dgm:t>
    </dgm:pt>
    <dgm:pt modelId="{2273D431-A840-42B6-8E22-0B69A769CFA1}">
      <dgm:prSet phldrT="[Text]"/>
      <dgm:spPr/>
      <dgm:t>
        <a:bodyPr/>
        <a:lstStyle/>
        <a:p>
          <a:r>
            <a:rPr lang="en-US" b="1"/>
            <a:t>Distribution</a:t>
          </a:r>
        </a:p>
      </dgm:t>
    </dgm:pt>
    <dgm:pt modelId="{553C9A24-A85D-477D-9AC3-3FB5F1424D20}" type="parTrans" cxnId="{1A1EAF18-AA1C-4950-9CE6-77289725F17B}">
      <dgm:prSet/>
      <dgm:spPr/>
      <dgm:t>
        <a:bodyPr/>
        <a:lstStyle/>
        <a:p>
          <a:endParaRPr lang="en-US"/>
        </a:p>
      </dgm:t>
    </dgm:pt>
    <dgm:pt modelId="{8F579F6A-BA76-41F8-BA35-2C4E065FEB1A}" type="sibTrans" cxnId="{1A1EAF18-AA1C-4950-9CE6-77289725F17B}">
      <dgm:prSet/>
      <dgm:spPr/>
      <dgm:t>
        <a:bodyPr/>
        <a:lstStyle/>
        <a:p>
          <a:endParaRPr lang="en-US"/>
        </a:p>
      </dgm:t>
    </dgm:pt>
    <dgm:pt modelId="{CD8C9189-7929-4CF6-85FC-9D51D9228FB1}">
      <dgm:prSet phldrT="[Text]"/>
      <dgm:spPr/>
      <dgm:t>
        <a:bodyPr/>
        <a:lstStyle/>
        <a:p>
          <a:r>
            <a:rPr lang="en-US" b="1"/>
            <a:t>Approval</a:t>
          </a:r>
        </a:p>
      </dgm:t>
    </dgm:pt>
    <dgm:pt modelId="{96963443-7CB2-4815-A53F-50B13C158DF8}" type="parTrans" cxnId="{98C18E28-4E44-4324-9B99-1AF7F77ABE61}">
      <dgm:prSet/>
      <dgm:spPr/>
      <dgm:t>
        <a:bodyPr/>
        <a:lstStyle/>
        <a:p>
          <a:endParaRPr lang="en-US"/>
        </a:p>
      </dgm:t>
    </dgm:pt>
    <dgm:pt modelId="{CED985CF-3208-4340-8F05-22FAA90D7D0B}" type="sibTrans" cxnId="{98C18E28-4E44-4324-9B99-1AF7F77ABE61}">
      <dgm:prSet/>
      <dgm:spPr/>
      <dgm:t>
        <a:bodyPr/>
        <a:lstStyle/>
        <a:p>
          <a:endParaRPr lang="en-US"/>
        </a:p>
      </dgm:t>
    </dgm:pt>
    <dgm:pt modelId="{315283C6-3D76-47A7-A98A-DAD378455C8B}" type="pres">
      <dgm:prSet presAssocID="{663E0D0E-44CC-490E-AD83-56B54475E9B4}" presName="diagram" presStyleCnt="0">
        <dgm:presLayoutVars>
          <dgm:dir/>
          <dgm:resizeHandles val="exact"/>
        </dgm:presLayoutVars>
      </dgm:prSet>
      <dgm:spPr/>
    </dgm:pt>
    <dgm:pt modelId="{A8D2072E-7709-4A60-89AB-CB23C8E21224}" type="pres">
      <dgm:prSet presAssocID="{A52E8D60-10B9-4FE0-BF89-DCDDD24957DC}" presName="node" presStyleLbl="node1" presStyleIdx="0" presStyleCnt="7">
        <dgm:presLayoutVars>
          <dgm:bulletEnabled val="1"/>
        </dgm:presLayoutVars>
      </dgm:prSet>
      <dgm:spPr/>
    </dgm:pt>
    <dgm:pt modelId="{4627EFB0-C8CC-47D8-8840-FA14FBAE7128}" type="pres">
      <dgm:prSet presAssocID="{38E55DDD-C6BC-457C-BB85-55780D55DF0E}" presName="sibTrans" presStyleLbl="sibTrans2D1" presStyleIdx="0" presStyleCnt="6"/>
      <dgm:spPr/>
    </dgm:pt>
    <dgm:pt modelId="{61BE0BCD-6577-4648-A1E1-24318094761B}" type="pres">
      <dgm:prSet presAssocID="{38E55DDD-C6BC-457C-BB85-55780D55DF0E}" presName="connectorText" presStyleLbl="sibTrans2D1" presStyleIdx="0" presStyleCnt="6"/>
      <dgm:spPr/>
    </dgm:pt>
    <dgm:pt modelId="{096F491E-C683-4D91-85FF-632DF5E6FE8A}" type="pres">
      <dgm:prSet presAssocID="{12B2CD72-F0A7-4F29-9CD7-2728F135E9AF}" presName="node" presStyleLbl="node1" presStyleIdx="1" presStyleCnt="7">
        <dgm:presLayoutVars>
          <dgm:bulletEnabled val="1"/>
        </dgm:presLayoutVars>
      </dgm:prSet>
      <dgm:spPr/>
    </dgm:pt>
    <dgm:pt modelId="{5848D532-C5BB-459C-944F-FF32DB62491F}" type="pres">
      <dgm:prSet presAssocID="{83D53E69-23CB-4B2D-8741-D5FAEBCE7DF9}" presName="sibTrans" presStyleLbl="sibTrans2D1" presStyleIdx="1" presStyleCnt="6"/>
      <dgm:spPr/>
    </dgm:pt>
    <dgm:pt modelId="{8F1C4DA2-6A46-409F-AC56-B6F0F334A331}" type="pres">
      <dgm:prSet presAssocID="{83D53E69-23CB-4B2D-8741-D5FAEBCE7DF9}" presName="connectorText" presStyleLbl="sibTrans2D1" presStyleIdx="1" presStyleCnt="6"/>
      <dgm:spPr/>
    </dgm:pt>
    <dgm:pt modelId="{4E125799-FEC9-4200-A17E-89445BB6071C}" type="pres">
      <dgm:prSet presAssocID="{7A1B4B26-8E2B-4475-8D91-B63E14D00035}" presName="node" presStyleLbl="node1" presStyleIdx="2" presStyleCnt="7">
        <dgm:presLayoutVars>
          <dgm:bulletEnabled val="1"/>
        </dgm:presLayoutVars>
      </dgm:prSet>
      <dgm:spPr/>
    </dgm:pt>
    <dgm:pt modelId="{177BBFA0-CD2A-4F81-A2EB-93D9969BB9A1}" type="pres">
      <dgm:prSet presAssocID="{2FF9C86F-B54A-429A-B12E-8F414943F967}" presName="sibTrans" presStyleLbl="sibTrans2D1" presStyleIdx="2" presStyleCnt="6"/>
      <dgm:spPr/>
    </dgm:pt>
    <dgm:pt modelId="{608F81A4-7614-4364-81FA-8CE45EAC31E9}" type="pres">
      <dgm:prSet presAssocID="{2FF9C86F-B54A-429A-B12E-8F414943F967}" presName="connectorText" presStyleLbl="sibTrans2D1" presStyleIdx="2" presStyleCnt="6"/>
      <dgm:spPr/>
    </dgm:pt>
    <dgm:pt modelId="{FBC99DED-5877-4751-B148-4A90A712A733}" type="pres">
      <dgm:prSet presAssocID="{BC5B0048-91FA-4E5B-9539-1FE79C8F7358}" presName="node" presStyleLbl="node1" presStyleIdx="3" presStyleCnt="7">
        <dgm:presLayoutVars>
          <dgm:bulletEnabled val="1"/>
        </dgm:presLayoutVars>
      </dgm:prSet>
      <dgm:spPr/>
    </dgm:pt>
    <dgm:pt modelId="{7E4D356F-3CBD-4F54-A03D-14520099FBB8}" type="pres">
      <dgm:prSet presAssocID="{414187C7-B1F4-42CB-8133-FA6D2CF7F4F1}" presName="sibTrans" presStyleLbl="sibTrans2D1" presStyleIdx="3" presStyleCnt="6"/>
      <dgm:spPr/>
    </dgm:pt>
    <dgm:pt modelId="{59704994-06F4-463F-AEBD-60E4930A7654}" type="pres">
      <dgm:prSet presAssocID="{414187C7-B1F4-42CB-8133-FA6D2CF7F4F1}" presName="connectorText" presStyleLbl="sibTrans2D1" presStyleIdx="3" presStyleCnt="6"/>
      <dgm:spPr/>
    </dgm:pt>
    <dgm:pt modelId="{FBCA19C8-AD68-4534-A387-25306A939975}" type="pres">
      <dgm:prSet presAssocID="{FA3FFA04-8283-477A-8BF5-A3FB985F8B96}" presName="node" presStyleLbl="node1" presStyleIdx="4" presStyleCnt="7">
        <dgm:presLayoutVars>
          <dgm:bulletEnabled val="1"/>
        </dgm:presLayoutVars>
      </dgm:prSet>
      <dgm:spPr/>
    </dgm:pt>
    <dgm:pt modelId="{D5537885-70D4-44B9-BA37-57FAF89AA090}" type="pres">
      <dgm:prSet presAssocID="{A2633B01-4F2F-45F7-A3F5-6E303E117CAA}" presName="sibTrans" presStyleLbl="sibTrans2D1" presStyleIdx="4" presStyleCnt="6"/>
      <dgm:spPr/>
    </dgm:pt>
    <dgm:pt modelId="{219DED38-9BBA-431A-AAE0-9C033F6D6469}" type="pres">
      <dgm:prSet presAssocID="{A2633B01-4F2F-45F7-A3F5-6E303E117CAA}" presName="connectorText" presStyleLbl="sibTrans2D1" presStyleIdx="4" presStyleCnt="6"/>
      <dgm:spPr/>
    </dgm:pt>
    <dgm:pt modelId="{CB528D14-4B11-4F13-8338-7697D79B38D3}" type="pres">
      <dgm:prSet presAssocID="{CD8C9189-7929-4CF6-85FC-9D51D9228FB1}" presName="node" presStyleLbl="node1" presStyleIdx="5" presStyleCnt="7">
        <dgm:presLayoutVars>
          <dgm:bulletEnabled val="1"/>
        </dgm:presLayoutVars>
      </dgm:prSet>
      <dgm:spPr/>
    </dgm:pt>
    <dgm:pt modelId="{3763A41A-9070-4914-96D8-57A77A7AF099}" type="pres">
      <dgm:prSet presAssocID="{CED985CF-3208-4340-8F05-22FAA90D7D0B}" presName="sibTrans" presStyleLbl="sibTrans2D1" presStyleIdx="5" presStyleCnt="6"/>
      <dgm:spPr/>
    </dgm:pt>
    <dgm:pt modelId="{49F17206-C336-431D-8F53-1AA71691EA50}" type="pres">
      <dgm:prSet presAssocID="{CED985CF-3208-4340-8F05-22FAA90D7D0B}" presName="connectorText" presStyleLbl="sibTrans2D1" presStyleIdx="5" presStyleCnt="6"/>
      <dgm:spPr/>
    </dgm:pt>
    <dgm:pt modelId="{D0BC8764-9313-4EBD-968B-5F6D2366746C}" type="pres">
      <dgm:prSet presAssocID="{2273D431-A840-42B6-8E22-0B69A769CFA1}" presName="node" presStyleLbl="node1" presStyleIdx="6" presStyleCnt="7">
        <dgm:presLayoutVars>
          <dgm:bulletEnabled val="1"/>
        </dgm:presLayoutVars>
      </dgm:prSet>
      <dgm:spPr/>
    </dgm:pt>
  </dgm:ptLst>
  <dgm:cxnLst>
    <dgm:cxn modelId="{1A1EAF18-AA1C-4950-9CE6-77289725F17B}" srcId="{663E0D0E-44CC-490E-AD83-56B54475E9B4}" destId="{2273D431-A840-42B6-8E22-0B69A769CFA1}" srcOrd="6" destOrd="0" parTransId="{553C9A24-A85D-477D-9AC3-3FB5F1424D20}" sibTransId="{8F579F6A-BA76-41F8-BA35-2C4E065FEB1A}"/>
    <dgm:cxn modelId="{FDE1BB1C-08C1-4C9A-BB95-55CAAAF0ECE8}" type="presOf" srcId="{A2633B01-4F2F-45F7-A3F5-6E303E117CAA}" destId="{D5537885-70D4-44B9-BA37-57FAF89AA090}" srcOrd="0" destOrd="0" presId="urn:microsoft.com/office/officeart/2005/8/layout/process5"/>
    <dgm:cxn modelId="{B5544724-04FA-4A9B-9486-EA368D5394EB}" type="presOf" srcId="{38E55DDD-C6BC-457C-BB85-55780D55DF0E}" destId="{61BE0BCD-6577-4648-A1E1-24318094761B}" srcOrd="1" destOrd="0" presId="urn:microsoft.com/office/officeart/2005/8/layout/process5"/>
    <dgm:cxn modelId="{7FE1CE27-8BEB-4508-BE5F-23383481D0F7}" type="presOf" srcId="{83D53E69-23CB-4B2D-8741-D5FAEBCE7DF9}" destId="{5848D532-C5BB-459C-944F-FF32DB62491F}" srcOrd="0" destOrd="0" presId="urn:microsoft.com/office/officeart/2005/8/layout/process5"/>
    <dgm:cxn modelId="{98C18E28-4E44-4324-9B99-1AF7F77ABE61}" srcId="{663E0D0E-44CC-490E-AD83-56B54475E9B4}" destId="{CD8C9189-7929-4CF6-85FC-9D51D9228FB1}" srcOrd="5" destOrd="0" parTransId="{96963443-7CB2-4815-A53F-50B13C158DF8}" sibTransId="{CED985CF-3208-4340-8F05-22FAA90D7D0B}"/>
    <dgm:cxn modelId="{1F8EE534-1976-4DF3-8F22-3FDE67D5CF26}" type="presOf" srcId="{A52E8D60-10B9-4FE0-BF89-DCDDD24957DC}" destId="{A8D2072E-7709-4A60-89AB-CB23C8E21224}" srcOrd="0" destOrd="0" presId="urn:microsoft.com/office/officeart/2005/8/layout/process5"/>
    <dgm:cxn modelId="{B9C2BD3B-37AD-45B8-9E83-674058640BBC}" srcId="{663E0D0E-44CC-490E-AD83-56B54475E9B4}" destId="{7A1B4B26-8E2B-4475-8D91-B63E14D00035}" srcOrd="2" destOrd="0" parTransId="{4656A9B8-FC78-40F1-BE3E-D7D8BBF8F030}" sibTransId="{2FF9C86F-B54A-429A-B12E-8F414943F967}"/>
    <dgm:cxn modelId="{2E8CC83E-3292-41CA-AE0D-267AA7E69072}" type="presOf" srcId="{2FF9C86F-B54A-429A-B12E-8F414943F967}" destId="{608F81A4-7614-4364-81FA-8CE45EAC31E9}" srcOrd="1" destOrd="0" presId="urn:microsoft.com/office/officeart/2005/8/layout/process5"/>
    <dgm:cxn modelId="{A0611763-114D-4D08-B64E-D96290192E9C}" type="presOf" srcId="{CD8C9189-7929-4CF6-85FC-9D51D9228FB1}" destId="{CB528D14-4B11-4F13-8338-7697D79B38D3}" srcOrd="0" destOrd="0" presId="urn:microsoft.com/office/officeart/2005/8/layout/process5"/>
    <dgm:cxn modelId="{9E01194A-651F-43D7-A12B-43F267526C1E}" srcId="{663E0D0E-44CC-490E-AD83-56B54475E9B4}" destId="{A52E8D60-10B9-4FE0-BF89-DCDDD24957DC}" srcOrd="0" destOrd="0" parTransId="{188754FB-938C-4A49-A41A-53B26DE169F9}" sibTransId="{38E55DDD-C6BC-457C-BB85-55780D55DF0E}"/>
    <dgm:cxn modelId="{2AE5A270-03FC-4D19-BBFD-2674E60BED4C}" type="presOf" srcId="{414187C7-B1F4-42CB-8133-FA6D2CF7F4F1}" destId="{7E4D356F-3CBD-4F54-A03D-14520099FBB8}" srcOrd="0" destOrd="0" presId="urn:microsoft.com/office/officeart/2005/8/layout/process5"/>
    <dgm:cxn modelId="{53D00057-695E-47CB-971E-C1E3338636C4}" type="presOf" srcId="{CED985CF-3208-4340-8F05-22FAA90D7D0B}" destId="{3763A41A-9070-4914-96D8-57A77A7AF099}" srcOrd="0" destOrd="0" presId="urn:microsoft.com/office/officeart/2005/8/layout/process5"/>
    <dgm:cxn modelId="{22A2827D-76FB-4AF1-B5BF-F3F2768C6CA7}" type="presOf" srcId="{2273D431-A840-42B6-8E22-0B69A769CFA1}" destId="{D0BC8764-9313-4EBD-968B-5F6D2366746C}" srcOrd="0" destOrd="0" presId="urn:microsoft.com/office/officeart/2005/8/layout/process5"/>
    <dgm:cxn modelId="{A9677090-02BB-4A4D-BD50-DDBE7CF08F7D}" type="presOf" srcId="{414187C7-B1F4-42CB-8133-FA6D2CF7F4F1}" destId="{59704994-06F4-463F-AEBD-60E4930A7654}" srcOrd="1" destOrd="0" presId="urn:microsoft.com/office/officeart/2005/8/layout/process5"/>
    <dgm:cxn modelId="{2E99329C-BFC1-491B-9B32-883EDD101469}" srcId="{663E0D0E-44CC-490E-AD83-56B54475E9B4}" destId="{12B2CD72-F0A7-4F29-9CD7-2728F135E9AF}" srcOrd="1" destOrd="0" parTransId="{A3AE0971-38B0-41AC-85B5-84053788880F}" sibTransId="{83D53E69-23CB-4B2D-8741-D5FAEBCE7DF9}"/>
    <dgm:cxn modelId="{44E3389F-E6D0-4A7A-94FC-31C3CF779223}" srcId="{663E0D0E-44CC-490E-AD83-56B54475E9B4}" destId="{FA3FFA04-8283-477A-8BF5-A3FB985F8B96}" srcOrd="4" destOrd="0" parTransId="{3E80ED92-787D-433E-A420-4F4712651596}" sibTransId="{A2633B01-4F2F-45F7-A3F5-6E303E117CAA}"/>
    <dgm:cxn modelId="{3E6720B6-1CD7-46C4-8E93-1DDCECFB586B}" type="presOf" srcId="{83D53E69-23CB-4B2D-8741-D5FAEBCE7DF9}" destId="{8F1C4DA2-6A46-409F-AC56-B6F0F334A331}" srcOrd="1" destOrd="0" presId="urn:microsoft.com/office/officeart/2005/8/layout/process5"/>
    <dgm:cxn modelId="{A1464EB9-F8A3-47AD-84B6-6A14902D9DD5}" type="presOf" srcId="{38E55DDD-C6BC-457C-BB85-55780D55DF0E}" destId="{4627EFB0-C8CC-47D8-8840-FA14FBAE7128}" srcOrd="0" destOrd="0" presId="urn:microsoft.com/office/officeart/2005/8/layout/process5"/>
    <dgm:cxn modelId="{ACDDD4BB-3851-42B4-96FB-FB45BABB4C1D}" type="presOf" srcId="{663E0D0E-44CC-490E-AD83-56B54475E9B4}" destId="{315283C6-3D76-47A7-A98A-DAD378455C8B}" srcOrd="0" destOrd="0" presId="urn:microsoft.com/office/officeart/2005/8/layout/process5"/>
    <dgm:cxn modelId="{856AF6C1-ECA7-4D18-8669-402A9BEC8653}" type="presOf" srcId="{BC5B0048-91FA-4E5B-9539-1FE79C8F7358}" destId="{FBC99DED-5877-4751-B148-4A90A712A733}" srcOrd="0" destOrd="0" presId="urn:microsoft.com/office/officeart/2005/8/layout/process5"/>
    <dgm:cxn modelId="{B92E6FDB-D0DB-4A52-91BB-E60BFAC7F849}" type="presOf" srcId="{12B2CD72-F0A7-4F29-9CD7-2728F135E9AF}" destId="{096F491E-C683-4D91-85FF-632DF5E6FE8A}" srcOrd="0" destOrd="0" presId="urn:microsoft.com/office/officeart/2005/8/layout/process5"/>
    <dgm:cxn modelId="{72D347E2-2C2C-4A55-8BCA-C9F1C05F59B1}" type="presOf" srcId="{2FF9C86F-B54A-429A-B12E-8F414943F967}" destId="{177BBFA0-CD2A-4F81-A2EB-93D9969BB9A1}" srcOrd="0" destOrd="0" presId="urn:microsoft.com/office/officeart/2005/8/layout/process5"/>
    <dgm:cxn modelId="{C1BEBFE9-4F52-474F-9A27-453C300638EB}" srcId="{663E0D0E-44CC-490E-AD83-56B54475E9B4}" destId="{BC5B0048-91FA-4E5B-9539-1FE79C8F7358}" srcOrd="3" destOrd="0" parTransId="{2E2D670B-4B10-4AD8-A8C4-7E7C515AE51D}" sibTransId="{414187C7-B1F4-42CB-8133-FA6D2CF7F4F1}"/>
    <dgm:cxn modelId="{085843F3-653F-408A-8632-164DDCC688E7}" type="presOf" srcId="{FA3FFA04-8283-477A-8BF5-A3FB985F8B96}" destId="{FBCA19C8-AD68-4534-A387-25306A939975}" srcOrd="0" destOrd="0" presId="urn:microsoft.com/office/officeart/2005/8/layout/process5"/>
    <dgm:cxn modelId="{5B5B7FF4-39CA-4C06-90EF-90E5A3543E80}" type="presOf" srcId="{A2633B01-4F2F-45F7-A3F5-6E303E117CAA}" destId="{219DED38-9BBA-431A-AAE0-9C033F6D6469}" srcOrd="1" destOrd="0" presId="urn:microsoft.com/office/officeart/2005/8/layout/process5"/>
    <dgm:cxn modelId="{03F4B1FC-2462-4147-896A-4BE43AF023BF}" type="presOf" srcId="{CED985CF-3208-4340-8F05-22FAA90D7D0B}" destId="{49F17206-C336-431D-8F53-1AA71691EA50}" srcOrd="1" destOrd="0" presId="urn:microsoft.com/office/officeart/2005/8/layout/process5"/>
    <dgm:cxn modelId="{F83531FF-EF19-47B2-82E2-A61A5BCC5392}" type="presOf" srcId="{7A1B4B26-8E2B-4475-8D91-B63E14D00035}" destId="{4E125799-FEC9-4200-A17E-89445BB6071C}" srcOrd="0" destOrd="0" presId="urn:microsoft.com/office/officeart/2005/8/layout/process5"/>
    <dgm:cxn modelId="{DE1437B6-12DD-43A1-9AA9-99FFAA545A2F}" type="presParOf" srcId="{315283C6-3D76-47A7-A98A-DAD378455C8B}" destId="{A8D2072E-7709-4A60-89AB-CB23C8E21224}" srcOrd="0" destOrd="0" presId="urn:microsoft.com/office/officeart/2005/8/layout/process5"/>
    <dgm:cxn modelId="{E325F5C8-25D1-4754-B4B6-68A64C729080}" type="presParOf" srcId="{315283C6-3D76-47A7-A98A-DAD378455C8B}" destId="{4627EFB0-C8CC-47D8-8840-FA14FBAE7128}" srcOrd="1" destOrd="0" presId="urn:microsoft.com/office/officeart/2005/8/layout/process5"/>
    <dgm:cxn modelId="{7548CA5F-0932-441F-8A29-B5821DA93C0C}" type="presParOf" srcId="{4627EFB0-C8CC-47D8-8840-FA14FBAE7128}" destId="{61BE0BCD-6577-4648-A1E1-24318094761B}" srcOrd="0" destOrd="0" presId="urn:microsoft.com/office/officeart/2005/8/layout/process5"/>
    <dgm:cxn modelId="{99F9B1BA-F4EA-4806-9638-EA9D2D50C8D1}" type="presParOf" srcId="{315283C6-3D76-47A7-A98A-DAD378455C8B}" destId="{096F491E-C683-4D91-85FF-632DF5E6FE8A}" srcOrd="2" destOrd="0" presId="urn:microsoft.com/office/officeart/2005/8/layout/process5"/>
    <dgm:cxn modelId="{D5B3DC05-C56F-40BE-961A-DE5913C2539C}" type="presParOf" srcId="{315283C6-3D76-47A7-A98A-DAD378455C8B}" destId="{5848D532-C5BB-459C-944F-FF32DB62491F}" srcOrd="3" destOrd="0" presId="urn:microsoft.com/office/officeart/2005/8/layout/process5"/>
    <dgm:cxn modelId="{8764EFC3-0E77-4A75-904A-FC07DB5C84D0}" type="presParOf" srcId="{5848D532-C5BB-459C-944F-FF32DB62491F}" destId="{8F1C4DA2-6A46-409F-AC56-B6F0F334A331}" srcOrd="0" destOrd="0" presId="urn:microsoft.com/office/officeart/2005/8/layout/process5"/>
    <dgm:cxn modelId="{F555A2B8-2BAD-4C87-A8DE-39DC74BDAAE8}" type="presParOf" srcId="{315283C6-3D76-47A7-A98A-DAD378455C8B}" destId="{4E125799-FEC9-4200-A17E-89445BB6071C}" srcOrd="4" destOrd="0" presId="urn:microsoft.com/office/officeart/2005/8/layout/process5"/>
    <dgm:cxn modelId="{2ED1B4C9-3A92-4205-858F-B3F09A0AFB89}" type="presParOf" srcId="{315283C6-3D76-47A7-A98A-DAD378455C8B}" destId="{177BBFA0-CD2A-4F81-A2EB-93D9969BB9A1}" srcOrd="5" destOrd="0" presId="urn:microsoft.com/office/officeart/2005/8/layout/process5"/>
    <dgm:cxn modelId="{A7F9ACE8-D220-40B8-9844-458BD9347957}" type="presParOf" srcId="{177BBFA0-CD2A-4F81-A2EB-93D9969BB9A1}" destId="{608F81A4-7614-4364-81FA-8CE45EAC31E9}" srcOrd="0" destOrd="0" presId="urn:microsoft.com/office/officeart/2005/8/layout/process5"/>
    <dgm:cxn modelId="{E084FD1F-DD00-4182-8DCC-BA7EB4C0E7F2}" type="presParOf" srcId="{315283C6-3D76-47A7-A98A-DAD378455C8B}" destId="{FBC99DED-5877-4751-B148-4A90A712A733}" srcOrd="6" destOrd="0" presId="urn:microsoft.com/office/officeart/2005/8/layout/process5"/>
    <dgm:cxn modelId="{5E950CE2-0C65-4CDD-901D-5A2CE1F025B0}" type="presParOf" srcId="{315283C6-3D76-47A7-A98A-DAD378455C8B}" destId="{7E4D356F-3CBD-4F54-A03D-14520099FBB8}" srcOrd="7" destOrd="0" presId="urn:microsoft.com/office/officeart/2005/8/layout/process5"/>
    <dgm:cxn modelId="{4D67F6D1-F3CE-4E8B-B10E-DAA5A2F6FD0A}" type="presParOf" srcId="{7E4D356F-3CBD-4F54-A03D-14520099FBB8}" destId="{59704994-06F4-463F-AEBD-60E4930A7654}" srcOrd="0" destOrd="0" presId="urn:microsoft.com/office/officeart/2005/8/layout/process5"/>
    <dgm:cxn modelId="{48B59178-356D-48CD-81D2-5F3E271DFD19}" type="presParOf" srcId="{315283C6-3D76-47A7-A98A-DAD378455C8B}" destId="{FBCA19C8-AD68-4534-A387-25306A939975}" srcOrd="8" destOrd="0" presId="urn:microsoft.com/office/officeart/2005/8/layout/process5"/>
    <dgm:cxn modelId="{3FB37187-92DB-4FD7-A879-3E042960F6F3}" type="presParOf" srcId="{315283C6-3D76-47A7-A98A-DAD378455C8B}" destId="{D5537885-70D4-44B9-BA37-57FAF89AA090}" srcOrd="9" destOrd="0" presId="urn:microsoft.com/office/officeart/2005/8/layout/process5"/>
    <dgm:cxn modelId="{FDDE6C63-6E5C-4147-8BE2-9F5C0381C00B}" type="presParOf" srcId="{D5537885-70D4-44B9-BA37-57FAF89AA090}" destId="{219DED38-9BBA-431A-AAE0-9C033F6D6469}" srcOrd="0" destOrd="0" presId="urn:microsoft.com/office/officeart/2005/8/layout/process5"/>
    <dgm:cxn modelId="{45CB534A-F87F-4194-9014-D166E891310D}" type="presParOf" srcId="{315283C6-3D76-47A7-A98A-DAD378455C8B}" destId="{CB528D14-4B11-4F13-8338-7697D79B38D3}" srcOrd="10" destOrd="0" presId="urn:microsoft.com/office/officeart/2005/8/layout/process5"/>
    <dgm:cxn modelId="{EC89ADC4-143A-4F83-9F27-55A4EA9A977D}" type="presParOf" srcId="{315283C6-3D76-47A7-A98A-DAD378455C8B}" destId="{3763A41A-9070-4914-96D8-57A77A7AF099}" srcOrd="11" destOrd="0" presId="urn:microsoft.com/office/officeart/2005/8/layout/process5"/>
    <dgm:cxn modelId="{7251AB0A-5C5E-48B3-9C78-FAC8AED54A9F}" type="presParOf" srcId="{3763A41A-9070-4914-96D8-57A77A7AF099}" destId="{49F17206-C336-431D-8F53-1AA71691EA50}" srcOrd="0" destOrd="0" presId="urn:microsoft.com/office/officeart/2005/8/layout/process5"/>
    <dgm:cxn modelId="{A292F74E-4228-4204-B53A-ACD37920C0D5}" type="presParOf" srcId="{315283C6-3D76-47A7-A98A-DAD378455C8B}" destId="{D0BC8764-9313-4EBD-968B-5F6D2366746C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2072E-7709-4A60-89AB-CB23C8E21224}">
      <dsp:nvSpPr>
        <dsp:cNvPr id="0" name=""/>
        <dsp:cNvSpPr/>
      </dsp:nvSpPr>
      <dsp:spPr>
        <a:xfrm>
          <a:off x="4420" y="465276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Research</a:t>
          </a:r>
        </a:p>
      </dsp:txBody>
      <dsp:txXfrm>
        <a:off x="38382" y="499238"/>
        <a:ext cx="1864683" cy="1091640"/>
      </dsp:txXfrm>
    </dsp:sp>
    <dsp:sp modelId="{4627EFB0-C8CC-47D8-8840-FA14FBAE7128}">
      <dsp:nvSpPr>
        <dsp:cNvPr id="0" name=""/>
        <dsp:cNvSpPr/>
      </dsp:nvSpPr>
      <dsp:spPr>
        <a:xfrm>
          <a:off x="2107097" y="805415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107097" y="901272"/>
        <a:ext cx="286798" cy="287572"/>
      </dsp:txXfrm>
    </dsp:sp>
    <dsp:sp modelId="{096F491E-C683-4D91-85FF-632DF5E6FE8A}">
      <dsp:nvSpPr>
        <dsp:cNvPr id="0" name=""/>
        <dsp:cNvSpPr/>
      </dsp:nvSpPr>
      <dsp:spPr>
        <a:xfrm>
          <a:off x="2710070" y="465276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83117"/>
            <a:satOff val="-6796"/>
            <a:lumOff val="136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Pre-clinical trials</a:t>
          </a:r>
        </a:p>
      </dsp:txBody>
      <dsp:txXfrm>
        <a:off x="2744032" y="499238"/>
        <a:ext cx="1864683" cy="1091640"/>
      </dsp:txXfrm>
    </dsp:sp>
    <dsp:sp modelId="{5848D532-C5BB-459C-944F-FF32DB62491F}">
      <dsp:nvSpPr>
        <dsp:cNvPr id="0" name=""/>
        <dsp:cNvSpPr/>
      </dsp:nvSpPr>
      <dsp:spPr>
        <a:xfrm>
          <a:off x="4812747" y="805415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99021"/>
            <a:satOff val="-7532"/>
            <a:lumOff val="137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812747" y="901272"/>
        <a:ext cx="286798" cy="287572"/>
      </dsp:txXfrm>
    </dsp:sp>
    <dsp:sp modelId="{4E125799-FEC9-4200-A17E-89445BB6071C}">
      <dsp:nvSpPr>
        <dsp:cNvPr id="0" name=""/>
        <dsp:cNvSpPr/>
      </dsp:nvSpPr>
      <dsp:spPr>
        <a:xfrm>
          <a:off x="5415721" y="465276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166234"/>
            <a:satOff val="-13593"/>
            <a:lumOff val="272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Clinical trials</a:t>
          </a:r>
        </a:p>
      </dsp:txBody>
      <dsp:txXfrm>
        <a:off x="5449683" y="499238"/>
        <a:ext cx="1864683" cy="1091640"/>
      </dsp:txXfrm>
    </dsp:sp>
    <dsp:sp modelId="{177BBFA0-CD2A-4F81-A2EB-93D9969BB9A1}">
      <dsp:nvSpPr>
        <dsp:cNvPr id="0" name=""/>
        <dsp:cNvSpPr/>
      </dsp:nvSpPr>
      <dsp:spPr>
        <a:xfrm>
          <a:off x="7518398" y="805415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198042"/>
            <a:satOff val="-15064"/>
            <a:lumOff val="274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7518398" y="901272"/>
        <a:ext cx="286798" cy="287572"/>
      </dsp:txXfrm>
    </dsp:sp>
    <dsp:sp modelId="{FBC99DED-5877-4751-B148-4A90A712A733}">
      <dsp:nvSpPr>
        <dsp:cNvPr id="0" name=""/>
        <dsp:cNvSpPr/>
      </dsp:nvSpPr>
      <dsp:spPr>
        <a:xfrm>
          <a:off x="8121372" y="465276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249351"/>
            <a:satOff val="-20389"/>
            <a:lumOff val="408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Building factories</a:t>
          </a:r>
        </a:p>
      </dsp:txBody>
      <dsp:txXfrm>
        <a:off x="8155334" y="499238"/>
        <a:ext cx="1864683" cy="1091640"/>
      </dsp:txXfrm>
    </dsp:sp>
    <dsp:sp modelId="{7E4D356F-3CBD-4F54-A03D-14520099FBB8}">
      <dsp:nvSpPr>
        <dsp:cNvPr id="0" name=""/>
        <dsp:cNvSpPr/>
      </dsp:nvSpPr>
      <dsp:spPr>
        <a:xfrm rot="5400000">
          <a:off x="8882819" y="1760123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297063"/>
            <a:satOff val="-22596"/>
            <a:lumOff val="411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-5400000">
        <a:off x="8943889" y="1794910"/>
        <a:ext cx="287572" cy="286798"/>
      </dsp:txXfrm>
    </dsp:sp>
    <dsp:sp modelId="{FBCA19C8-AD68-4534-A387-25306A939975}">
      <dsp:nvSpPr>
        <dsp:cNvPr id="0" name=""/>
        <dsp:cNvSpPr/>
      </dsp:nvSpPr>
      <dsp:spPr>
        <a:xfrm>
          <a:off x="8121372" y="2397884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249351"/>
            <a:satOff val="-20389"/>
            <a:lumOff val="408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Manufacturing</a:t>
          </a:r>
        </a:p>
      </dsp:txBody>
      <dsp:txXfrm>
        <a:off x="8155334" y="2431846"/>
        <a:ext cx="1864683" cy="1091640"/>
      </dsp:txXfrm>
    </dsp:sp>
    <dsp:sp modelId="{D5537885-70D4-44B9-BA37-57FAF89AA090}">
      <dsp:nvSpPr>
        <dsp:cNvPr id="0" name=""/>
        <dsp:cNvSpPr/>
      </dsp:nvSpPr>
      <dsp:spPr>
        <a:xfrm rot="10800000">
          <a:off x="7541589" y="2738022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198042"/>
            <a:satOff val="-15064"/>
            <a:lumOff val="274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7664503" y="2833879"/>
        <a:ext cx="286798" cy="287572"/>
      </dsp:txXfrm>
    </dsp:sp>
    <dsp:sp modelId="{CB528D14-4B11-4F13-8338-7697D79B38D3}">
      <dsp:nvSpPr>
        <dsp:cNvPr id="0" name=""/>
        <dsp:cNvSpPr/>
      </dsp:nvSpPr>
      <dsp:spPr>
        <a:xfrm>
          <a:off x="5415721" y="2397884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166234"/>
            <a:satOff val="-13593"/>
            <a:lumOff val="272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Approval</a:t>
          </a:r>
        </a:p>
      </dsp:txBody>
      <dsp:txXfrm>
        <a:off x="5449683" y="2431846"/>
        <a:ext cx="1864683" cy="1091640"/>
      </dsp:txXfrm>
    </dsp:sp>
    <dsp:sp modelId="{3763A41A-9070-4914-96D8-57A77A7AF099}">
      <dsp:nvSpPr>
        <dsp:cNvPr id="0" name=""/>
        <dsp:cNvSpPr/>
      </dsp:nvSpPr>
      <dsp:spPr>
        <a:xfrm rot="10800000">
          <a:off x="4835939" y="2738022"/>
          <a:ext cx="409712" cy="4792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99021"/>
            <a:satOff val="-7532"/>
            <a:lumOff val="137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4958853" y="2833879"/>
        <a:ext cx="286798" cy="287572"/>
      </dsp:txXfrm>
    </dsp:sp>
    <dsp:sp modelId="{D0BC8764-9313-4EBD-968B-5F6D2366746C}">
      <dsp:nvSpPr>
        <dsp:cNvPr id="0" name=""/>
        <dsp:cNvSpPr/>
      </dsp:nvSpPr>
      <dsp:spPr>
        <a:xfrm>
          <a:off x="2710070" y="2397884"/>
          <a:ext cx="1932607" cy="115956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83117"/>
            <a:satOff val="-6796"/>
            <a:lumOff val="136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Distribution</a:t>
          </a:r>
        </a:p>
      </dsp:txBody>
      <dsp:txXfrm>
        <a:off x="2744032" y="2431846"/>
        <a:ext cx="1864683" cy="1091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EC0C5A-6E2A-478D-95EC-ADCAF7DECE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Pandemic Economics 11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DA603-06BC-49D9-89A2-B52FC32122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6D56C-418E-4118-A83E-901D915B3F7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3438F8-6DDB-4BA1-8AA2-E128A02E57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55206-C4E1-45D0-AF62-EA9A7244B2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EE355-7019-4F7D-9A02-15496E6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7935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Pandemic Economics 11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8D113-77DB-427E-8C62-C43FBE1AFBD1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5AC2D-E185-427C-B52E-DD63428F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6135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8FA9-3A5A-4597-A814-EBA96C566B94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12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E9006-E26A-4C14-A336-D922A9463368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4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7A1B-51D4-4630-99F9-5308273E070E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2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9D2D-FE12-4D1D-A5A9-96B9436662BB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6695-F1A6-40E0-A932-115960DCF47D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87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ACF33-24C9-4FAD-8761-F898AE2E47F2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390E-1D75-4067-AE4A-250B62A10DE7}" type="datetime1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8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9763-433D-4B27-979A-E0196F74BD61}" type="datetime1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0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6872-1987-44D7-820C-963501746B55}" type="datetime1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Pandemic Economics 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8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3DCEB42-F666-4DDA-AFAD-0D454AD609F0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Pandemic Economics 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1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AF8E-52AD-4A95-9D96-1A1E64810A06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0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C8F8CE7-7A09-49B9-AA35-45CF81C32095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Pandemic Economics 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EA6DA02-D823-4637-9214-45D382884F4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37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">
            <a:extLst>
              <a:ext uri="{FF2B5EF4-FFF2-40B4-BE49-F238E27FC236}">
                <a16:creationId xmlns:a16="http://schemas.microsoft.com/office/drawing/2014/main" id="{70446D8C-0614-47BA-9A05-EFA7EBE90B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3981" b="60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33D5FE-803B-4B2E-ACAF-E83B1E261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Economics of Technology and Innovation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2C551-D8FF-4985-B871-9C6CE9E29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Pandemic economics</a:t>
            </a:r>
          </a:p>
          <a:p>
            <a:r>
              <a:rPr lang="en-US" b="1">
                <a:solidFill>
                  <a:srgbClr val="FFFFFF"/>
                </a:solidFill>
              </a:rPr>
              <a:t>Chapter 11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E9CBFE-5BF2-454A-949D-6DBC6B43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0FD22-A35F-48A6-AB40-C3BC38E2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49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C9B68-E10F-45C7-B5EB-462599B9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Attributes of Innovation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DDE393-8379-480D-81EA-6D27C394E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compatibility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5A083C-F86D-4552-A164-2EA5F072F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degree to which an innovation is consistent with the needs of potential adopters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AFFE4-140C-4668-8D9F-C45EC24386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complexity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5EED14A-8B36-4C3F-BA8C-1B2BD6A97C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difficult a product or method is to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4630D-3153-4298-9527-7742CA6B4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83C00F-F128-42E7-BFC9-C5D0D941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2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C9FCF-BE2B-4069-95CC-7B486224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D5CBA-F4A7-40EC-B63D-86C573162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observability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190BC2-6A16-45D6-B658-230F71FC99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extent to which potential adopters observe the benefits of the new method or product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AB9DF2-2536-4983-AD6F-024D30E19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Relative advantage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3FCB95-1787-41A9-8C10-9372C623FF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degree to which it is perceived as better than the alternative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895EBE8-3254-4E5F-8227-BA360174C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0F5EE8-80C6-4B97-B774-28580592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0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A8481-63C7-41FD-AE74-A4DAB8DDA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0C2D6-90D8-4902-B1ED-AA5001D2E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trialability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A735C-96D6-46E7-B66F-B450CA4B0C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degree to which potential adopters may experiment with 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09D340-FEFD-49DA-A05F-31C8219C2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E0A988-D91D-4752-ACF0-AD62D72849D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C209B64-5297-451C-95E1-E56B804C3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618EE2C-7C87-4E47-A43E-E9E83197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2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0DAEE13-EE0B-4244-858A-960D07A8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Frames of Analysis for Technological Advance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89BA9A-F72A-4CAB-9EA2-CEB6E1F1F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Framings</a:t>
            </a:r>
            <a:r>
              <a:rPr lang="en-US" sz="2800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interpretations of experience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orderings of present circumstance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imaginations of future potentialities that create the foundations for policy analysis and 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shape expectations concerning potentials and opportunities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3FF2994-EC5E-4341-9C8B-FFE62665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FF2D6F-BE43-4081-A94C-B00450A4B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22D4-86D5-4EFB-BA97-CFB98F9F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Practitioners of New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945A5-C8FF-4110-A2A4-E52255DB3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Practitioners of new ideas connect time periods in the past, present, and future.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The framings that result from these connections evolve over time, changing when they cannot adequately interpret existing circumstances.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67C6AD-74B0-4162-B7AC-031AC8583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6402DB-0103-4939-8B24-9B17740F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1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B7B5F-D9E0-4BF4-B7F0-0B66984F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Framings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7DFD9-625E-4DAE-9186-8E23F9C47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First framing: innovation for growth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DD0961-ED57-488C-9BE6-B22079A31F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Addresses the impact of science and technological advance on economic prosperity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2DE14D-8FA7-4307-AC1F-3DB0447907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Second framing: systems of innovation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4C8EC5B-13E2-4431-B893-AC290574BFC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Grew in response to a level of incompleteness of the first framing, which was subsequently updated to reflect the growing realization of the impact of science on industry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518D0C-3A24-47EA-B048-83E234CA9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AE77B-82E7-4EED-9AB7-CEC7C64E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7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AFEDF-6C7F-4C79-86C6-D83C4A8F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8F535-088F-4E83-8C53-C60560645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Third framing: transformative 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6D87D-E5C5-4503-BB3C-FC9F48BD1D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Considers how to use scientific knowledge and technological advance to meet contemporary challenges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4484E6-97DE-4E55-9D72-D83EE1E6E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FA5BE8-9AC6-4E26-8AC5-23F780E3392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6FF8B9B-CA18-4133-B8BE-490955145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90275D2-E329-47E7-8B5E-0FA5696A8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5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47F5E6C-D4F3-4D02-A6C4-FD77B408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Framing Perspective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08876ED-8EFF-43AD-A4C1-E8230E1A8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The framing perspective implies that technological advance leads to a certain directionality toward a positive outcome.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But rejection remains a possibility, especially with the development of a vaccine.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 addition, the innovations that emerge during a pandemic, such as remote work and online education, lead to the “creative destruction” or dismantling of previous practices, using Schumpeter’s (1942) term.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7737A46-79E9-4B86-B12C-879BEF768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1C7DC8-BDA8-457C-BCB2-5080DD2F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0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F095B-FEA5-474C-BBB4-5B51FD100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b="1"/>
              <a:t>3. Theories of Economic Growth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B5F63-6388-45AE-9A5C-337D3B97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2800" dirty="0"/>
              <a:t>The process of innovation is not a new phenomenon.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Inherent to human development, innovation characterizes economic activity, labor methods, and technological advance.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D743D-66E0-4503-BDDE-EE492F30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1CAE6-81A9-4C60-82EA-1BDCDBBD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4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B1459-B3D9-4705-B5AC-3B5774F63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Technology as an Exogenous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16FC7-B10F-42C3-81A6-6737BC5FB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800" dirty="0"/>
              <a:t>The neoclassical growth model originates in the work of Robert Solow (1956), who posits a long-term relationship between economic growth and capital formation.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Technology serves an explanatory variable that leads to the aspect of economic growth not explained by capital and labor.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4F3818-0CE2-4CAD-9EEE-88DD2DA4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2DDF4-2A2C-4386-A86C-3B00956B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6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FCAB-AF50-42BB-A4CD-18F733083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852A1-5563-4269-8F45-3FA57AF48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Innovation in a Time of Crisis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The Process of Technological Advance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Theories of Economic Growth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Networks of Innovation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Pandemics, Innovation, and Transformative Change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Lasting Effects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AA372-D17C-4B44-B188-45EC4989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B45C0-056D-48FB-9EC6-418494394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3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C562-4215-4A91-B614-5A12AE601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Technology as an Endogenous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03E8E-AF18-42C1-8AF3-BF4B40537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The idea of technology serving as an endogenous factor stems from Schumpeter (1947), who stresses the important roles of innovation and entrepreneurship in the process  of economic growth.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In this view, improvements in technology serve as the driving force behind rising living standards.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F6D3B3-4704-4B21-A70C-B7444B97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2B203-835D-4346-AD71-D5DDBAB0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0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CF8E4-2DC9-4388-8C1A-8E75D652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b="1"/>
              <a:t>4. Networks of Innovation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36360-9D01-4629-AE12-A99D52D18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A network is a system of interconnected elements, including nodes or agents and the connections between them.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/>
              <a:t> </a:t>
            </a:r>
            <a:r>
              <a:rPr lang="en-US" sz="2800" b="1" i="1" dirty="0">
                <a:solidFill>
                  <a:schemeClr val="accent2"/>
                </a:solidFill>
              </a:rPr>
              <a:t>Innovation networks</a:t>
            </a: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dirty="0"/>
              <a:t>exist when collaborative efforts between agents contribute toward the development and creation of new markets, methods, and products.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90134B-837F-4D0F-BFBF-FA6DDDE7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46B6AE-D096-4E59-ACF7-28B4DE93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9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AD98-09C7-4079-A3D3-9B80628FD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 of Innovation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3971-69B0-42F2-A841-5DAE6E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Innovation networks may exhibit high power-law functions, especially in the case of the development of a vaccine: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A small number of agents have many connections and direct a large percentage of the flow of knowledge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i="1" dirty="0"/>
              <a:t>Hub firms</a:t>
            </a:r>
            <a:r>
              <a:rPr lang="en-US" sz="2400" dirty="0"/>
              <a:t>, </a:t>
            </a:r>
            <a:r>
              <a:rPr lang="en-US" sz="2400" i="1" dirty="0"/>
              <a:t>O</a:t>
            </a:r>
            <a:r>
              <a:rPr lang="en-US" sz="2400" dirty="0"/>
              <a:t> = {</a:t>
            </a:r>
            <a:r>
              <a:rPr lang="en-US" sz="2400" i="1" dirty="0"/>
              <a:t>o</a:t>
            </a:r>
            <a:r>
              <a:rPr lang="en-US" sz="2400" i="1" baseline="-25000" dirty="0"/>
              <a:t>1</a:t>
            </a:r>
            <a:r>
              <a:rPr lang="en-US" sz="2400" dirty="0"/>
              <a:t>, </a:t>
            </a:r>
            <a:r>
              <a:rPr lang="en-US" sz="2400" i="1" dirty="0"/>
              <a:t>o</a:t>
            </a:r>
            <a:r>
              <a:rPr lang="en-US" sz="2400" i="1" baseline="-25000" dirty="0"/>
              <a:t>2</a:t>
            </a:r>
            <a:r>
              <a:rPr lang="en-US" sz="2400" dirty="0"/>
              <a:t>, …, </a:t>
            </a:r>
            <a:r>
              <a:rPr lang="en-US" sz="2400" i="1" dirty="0"/>
              <a:t>o</a:t>
            </a:r>
            <a:r>
              <a:rPr lang="en-US" sz="2400" i="1" baseline="-25000" dirty="0"/>
              <a:t>n</a:t>
            </a:r>
            <a:r>
              <a:rPr lang="en-US" sz="2400" dirty="0"/>
              <a:t>}: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Orchestrate the process of innovation and initiate the creation of value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Network members, </a:t>
            </a:r>
            <a:r>
              <a:rPr lang="en-US" sz="2400" i="1" dirty="0"/>
              <a:t>N</a:t>
            </a:r>
            <a:r>
              <a:rPr lang="en-US" sz="2400" dirty="0"/>
              <a:t> = {</a:t>
            </a:r>
            <a:r>
              <a:rPr lang="en-US" sz="2400" i="1" dirty="0"/>
              <a:t>n</a:t>
            </a:r>
            <a:r>
              <a:rPr lang="en-US" sz="2400" i="1" baseline="-25000" dirty="0"/>
              <a:t>1</a:t>
            </a:r>
            <a:r>
              <a:rPr lang="en-US" sz="2400" dirty="0"/>
              <a:t>, </a:t>
            </a:r>
            <a:r>
              <a:rPr lang="en-US" sz="2400" i="1" dirty="0"/>
              <a:t>n</a:t>
            </a:r>
            <a:r>
              <a:rPr lang="en-US" sz="2400" i="1" baseline="-25000" dirty="0"/>
              <a:t>2</a:t>
            </a:r>
            <a:r>
              <a:rPr lang="en-US" sz="2400" dirty="0"/>
              <a:t>, …, </a:t>
            </a:r>
            <a:r>
              <a:rPr lang="en-US" sz="2400" i="1" dirty="0"/>
              <a:t>n</a:t>
            </a:r>
            <a:r>
              <a:rPr lang="en-US" sz="2400" i="1" baseline="-25000" dirty="0"/>
              <a:t>n</a:t>
            </a:r>
            <a:r>
              <a:rPr lang="en-US" sz="2400" dirty="0"/>
              <a:t>}: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Adopt the methods and products established by the orchestrators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995BA1-B2D6-4622-AB15-11B52DC7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BA4C95-3058-4D5F-B19E-78DF6AE7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8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D52AEB22-CBAC-4A4F-82BE-31E39545F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362" y="905933"/>
            <a:ext cx="6359279" cy="503972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0694D9-BB75-4103-8429-5E8692C61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4AFF71-A8A9-4C15-9DE3-951F5F7FF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0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EED62-075E-4D71-878D-B1C05310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Orchestrators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F188F2-5AD4-4763-83DD-9E419A692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Through market share and previous success, orchestrators gain their position, in which they use to gather resources and capabilities.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They create value by expanding the size of the market and extract value by increasing their degree of prominence in the network.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From the perspective of hub firms, several intentional actions characterize the creation of value, including knowledge mobility, innovation appropriability, and network stability.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D52CA5-622A-451F-8C6C-5D690083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141DC4-300A-4DD5-8DFB-2D003D4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8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A59546-1827-46E0-9CBD-8AD98EB2C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18C85F-4E94-407A-B3EE-F90848BC3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Knowledge mobility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158E42-4203-4F1D-B974-B529056CE9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first task for orchestrators in the creation of value is knowledge mobility:</a:t>
            </a:r>
          </a:p>
          <a:p>
            <a:r>
              <a:rPr lang="en-US" sz="2400" dirty="0"/>
              <a:t>The ease with which knowledge is shared, acquired, and deployed within the network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80AD99-9DAD-40BE-A4AA-685B83811F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Innovation appropriability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53F92A-16FC-4AA2-A84F-5E9143E5770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second task for orchestrators in the creation of value is innovation appropriability:</a:t>
            </a:r>
          </a:p>
          <a:p>
            <a:r>
              <a:rPr lang="en-US" sz="2400" dirty="0"/>
              <a:t>The ability of an innovator to capture the profits from an innovation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7B4F34-FE88-431F-867E-17A91F01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46322-6BAC-468F-83AC-98F259FA5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8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3C58-3755-40EB-A922-9E4E4F4BB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14784-1CEF-4ACC-B1A4-209D6ED5F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Network stability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9E62B-F1DD-4702-9DD5-372E9E11A2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third task for orchestrators in the creation of value, network stability, means:</a:t>
            </a:r>
          </a:p>
          <a:p>
            <a:r>
              <a:rPr lang="en-US" sz="2400" dirty="0"/>
              <a:t>Fostering stable links among network members.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7CAF85-C98F-4597-95F6-332857353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47FD44-F1C1-41A6-8973-DBC849E18A6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4D38272-5965-4B9A-8387-8366107F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32079D-13B0-47A6-9CDC-D6997C6AE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2E738AD-2DD6-42C9-96E1-16655176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100" b="1"/>
              <a:t>5. Pandemics, Innovation, and Transformative Change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4B39AFC-4061-4F53-8956-C0D3A4653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2800" dirty="0"/>
              <a:t>During a period of transformative change, both strategic and serendipitous alterations to society’s methods of operation produce new interactions and outcomes.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This transition leads to new ways to supply output.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513A486-385E-4627-BFD1-AA18BE7E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8B75C5C-3BBF-4FAC-8F4B-EC35F1D2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3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3F07-F32D-41FF-B6DB-630E14AB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50848-1AFA-422F-968A-A3AE17057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New interactions and outcomes create changes in how consumers purchase goods and services.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For an economy, it leads to different degrees of product availability, affordability, quality, and reliability.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Evolving attitudes toward the marketplace create new methods of organizational structure: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Working from home using telecommunications technology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New preferences for consumption, such as delivery on demand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A1DDB-EB63-406C-A3AC-073E88A3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09175-959C-41B6-959F-2A97EB00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6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808A9-2E71-45D4-8175-BE59654B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Innovation During a Crisis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C00AE-5287-4735-9163-888330B97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During a crisis, different firms innovate.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One category, competitive firms that exhibit the characteristics of dynamic agents, cannot maintain market share without innovation.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They participate in the process of </a:t>
            </a:r>
            <a:r>
              <a:rPr lang="en-US" sz="2400" b="1" i="1" dirty="0">
                <a:solidFill>
                  <a:schemeClr val="accent2"/>
                </a:solidFill>
              </a:rPr>
              <a:t>creative accumulation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dirty="0"/>
              <a:t>and innovate as matter of routine.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Another category, firms that serve as new innovators, are not members of the industry before the crisis.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They take advantage of their opportunity to increase market share, launch new products, and participate in the process of creative destruction.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324E8-616E-4C7B-A976-8D14559B2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EDBD4E-36CD-44EE-B9E3-ADCB0DCB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3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B0D8-26C8-4039-AC7B-D2F47499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Learning Objectives</a:t>
            </a:r>
            <a:br>
              <a:rPr lang="en-US" b="1" dirty="0">
                <a:solidFill>
                  <a:schemeClr val="tx1"/>
                </a:solidFill>
              </a:rPr>
            </a:br>
            <a:br>
              <a:rPr lang="en-US" b="1" dirty="0">
                <a:solidFill>
                  <a:schemeClr val="tx1"/>
                </a:solidFill>
              </a:rPr>
            </a:br>
            <a:r>
              <a:rPr lang="en-US" sz="3600" b="1" i="1" dirty="0">
                <a:solidFill>
                  <a:schemeClr val="accent2"/>
                </a:solidFill>
              </a:rPr>
              <a:t>After reading this chapter, you will be able to:</a:t>
            </a:r>
            <a:endParaRPr lang="en-US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D93D-11C0-4875-BE4E-7E3EC218D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LO1	Explain the motivation for innovation during a time of crisis.  	</a:t>
            </a:r>
          </a:p>
          <a:p>
            <a:r>
              <a:rPr lang="en-US" dirty="0"/>
              <a:t>LO2	Discuss the process of technological advance, including the stages of invention, 	innovation, diffusion, and adoption/rejection. 	 </a:t>
            </a:r>
          </a:p>
          <a:p>
            <a:r>
              <a:rPr lang="en-US" dirty="0"/>
              <a:t>LO3	Contrast theories of economic growth that model technological advance as an 	exogenous variable and technological advance as an endogenous variable.  	 </a:t>
            </a:r>
          </a:p>
          <a:p>
            <a:r>
              <a:rPr lang="en-US" dirty="0"/>
              <a:t>LO4	Explain why networks enhance the process of innovation.  	</a:t>
            </a:r>
          </a:p>
          <a:p>
            <a:r>
              <a:rPr lang="en-US" dirty="0"/>
              <a:t>LO5	Discuss innovation in a period of transformative change, including technological 	advances for vaccines and medical care.  </a:t>
            </a:r>
          </a:p>
          <a:p>
            <a:r>
              <a:rPr lang="en-US" dirty="0"/>
              <a:t>LO6	Address why a pandemic may lead to lasting effects with respect to innovation.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B8556-8C39-42D5-BF11-E2BEB7CA8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173F-C7EC-4D33-9835-8C1C1C2F2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633AE-4D57-4EA3-A6D4-DC10833BDF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0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6D22-3B2B-4C52-86F3-7BF87B03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Technological Advances During the Coronavirus Pandemic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D3C5F6-3CAA-4BB4-9B74-1D2922A59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vaccination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0B45EA-8554-4E16-BDBB-D206915E0A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Vaccines have the potential to both stop the spread of an infectious disease and eradicate it.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DF8CB0-0AED-4E70-8442-33662576F1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Advances in medical care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87DBB96-F419-4E75-84EF-615FF5FFC8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coronavirus pandemic disrupted systems of clinical care, leading to innovations in virtual care, diagnosis, and therapy.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FE45B8-05A3-412C-B191-8AC63F61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D0196-0064-4AC6-A26A-E0D0728A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5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E900E4B-8F00-423D-9188-94ADCE72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 of Development of a Vaccine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7A95622-5DF4-4B1A-A3E7-B6B39AD74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DF2CAF2-4FA6-4FDF-BB10-92F00B8D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6DF93514-B5B0-41D4-8081-03A9144BC4E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843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51B6A-F6CB-449D-9BDE-5992C59F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b="1"/>
              <a:t>6. Lasting Effects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6387E-EDED-4662-83B5-B98939D9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2400" dirty="0"/>
              <a:t>Large-scale crises such as pandemics prompt acts of innovation.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The medical system innovates new ways to provide care.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Companies adapt to changing market circumstances through the process of technological advance, an example consisting of virtual work models.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Households learn to use new methods of communication, consumption, and delivery.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School systems learn to educate students through distance learning. 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3F136B-D391-41B0-86BD-55D1DA4C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AF12E-D19D-4FA3-B280-24D4E8B6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3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3E55-F8C8-45F8-9985-753EEF1B4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30862-CAC3-47B0-A319-8C3707B20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Moving forward, the issue becomes the extent to which the process of technological advance that occurs during a crisis leads to lasting effects.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Individuals, companies, and systems of organization could analyze the lessons of technological advance and apply them to periods of relative calm.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But not all examples of technological advance that occur during crises offer a blueprint for sustainable methods of innovation.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6C6013-6710-4340-8122-E978CCFF5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A1EC8A-64DC-434F-BF25-87E02FD00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6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21DC1-B6C0-48BF-9AF0-696D9EBBF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Tools for the Innovative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11E8-FA1C-4F4C-AD4F-568279190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Lindsey Lyman (2020), a clinical professor of entrepreneurship at the Chicago Booth School of Business, argues that four tools used to assess economic conditions during a pandemic should become a part of the innovative process.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Taken together, the tools provide a framework for creating solutions for upcoming problems: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First, firms should challenge orthodoxies or pre-existing assumptions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Second, constraints on methods, capacity, or delivery may accelerate and not inhibit the process of innovation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Third, collaboration leads to competitive advantage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Fourth, the process of technological advance often moves at a methodical pace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B3823-4548-4B9A-B120-DE24C0F0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781FD6-1290-47F7-B4C6-7224716A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9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25C5A-1AEC-4354-9E2A-FF66094B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b="1"/>
              <a:t>1. Innovation in a Time of Crisis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7DFD9-9699-46D7-8F36-2731A84C6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2800" dirty="0"/>
              <a:t>A pandemic ravages public health and the economy, impacting industries, businesses, and households.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But if history repeats itself, innovation emerges from crisis, when necessity fosters creation.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01A66-A577-48E7-B345-1AC4A1BD1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AC18A-E8C0-4B3B-88DA-937AB4A59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5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15928-DADC-4D34-800A-6E4D2471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Process of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33858-21F8-491B-9E85-E05A71C08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/>
              <a:t>The process of </a:t>
            </a:r>
            <a:r>
              <a:rPr lang="en-US" sz="2400" b="1" i="1" dirty="0">
                <a:solidFill>
                  <a:schemeClr val="accent2"/>
                </a:solidFill>
              </a:rPr>
              <a:t>innovation</a:t>
            </a:r>
            <a:r>
              <a:rPr lang="en-US" sz="2400" dirty="0"/>
              <a:t>—the application of a new idea or new application of an existing idea—stems from the desire to create new methods, markets, and products.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When an exogenous shock strikes, such as a pandemic, the demand for new methods, markets, and products determines the quantity of investment.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With the coronavirus pandemic, innovations occurred in both the development of a vaccine and clinical practices in medical care, including advances in diagnoses and telemedicine.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Innovations also occurred in the marketplace.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943ADA-4AEB-4167-91D0-530EB8EA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EDC58-4D66-4ECA-91DF-D451AF45A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1CA10-67EA-4000-8B7E-810835D40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Innovation During a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354BB-C256-4D11-B454-00C2DF595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800" dirty="0"/>
              <a:t>Most innovation occurs in labs, plants, and firms.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The firms pay the bills and researchers are compensated with salaries.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In modern economies, most innovation occurs in the private sector, but during a pandemic innovation also comes from universities and government labs.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63933-2568-4FDF-BF03-9A9AF9C9D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15D2EB-2E6F-4E84-841D-D06058AB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3038C9-235B-44D7-8532-9322211C1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b="1"/>
              <a:t>2. The Process of Technological Advance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7B2D1-86FF-42B1-ABED-4A0B0A948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320040"/>
            <a:ext cx="6135097" cy="6139745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Joseph Schumpeter (1934), the prominent Austrian economist, describes economic development as a historical process of structural change.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 Schumpeter’s framework, structural change includes three stages: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Innovation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Diffusion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2400" dirty="0"/>
              <a:t>According to Schumpeter (1942), innovation causes periods of </a:t>
            </a:r>
            <a:r>
              <a:rPr lang="en-US" sz="2400" i="1" dirty="0"/>
              <a:t>creative destruction</a:t>
            </a:r>
            <a:r>
              <a:rPr lang="en-US" sz="2400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“process of industrial mutation…incessantly revolutionizes the economic structure from within, incessantly destroying the old one, incessantly creating a new one.”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A6CA16-F7C2-49DC-915F-C96C8D39D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530752-A48F-4F9F-8306-77214724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8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700C9582-4EF9-4BF9-93AD-84CDC0B1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56" y="1784752"/>
            <a:ext cx="10337292" cy="32820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AEE26-AD0D-4900-9263-734EC9649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Pandemic Economics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9CEDF-9F2C-47F1-8BF4-242B5A00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A6DA02-D823-4637-9214-45D382884F4B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8B0DE2-F75A-4A06-AB94-DC2C7F67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Each Stage Has a Specific Purpose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D937CF-CE28-43E8-B8B1-CE13F8573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800" b="1" i="1" dirty="0">
                <a:solidFill>
                  <a:schemeClr val="accent2"/>
                </a:solidFill>
              </a:rPr>
              <a:t>Invention</a:t>
            </a:r>
            <a:r>
              <a:rPr lang="en-US" sz="2800" dirty="0"/>
              <a:t>: the first occurrence of an idea for a new product or process.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/>
              <a:t> </a:t>
            </a:r>
            <a:r>
              <a:rPr lang="en-US" sz="2800" b="1" i="1" dirty="0">
                <a:solidFill>
                  <a:schemeClr val="accent2"/>
                </a:solidFill>
              </a:rPr>
              <a:t>Innovation</a:t>
            </a:r>
            <a:r>
              <a:rPr lang="en-US" sz="2800" dirty="0"/>
              <a:t>: the first attempt to carry it out into practice.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b="1" i="1" dirty="0">
                <a:solidFill>
                  <a:schemeClr val="accent2"/>
                </a:solidFill>
              </a:rPr>
              <a:t>Diffusion</a:t>
            </a:r>
            <a:r>
              <a:rPr lang="en-US" sz="2800" dirty="0"/>
              <a:t>: the process in which an innovation is (spread) through certain channels over time among the members of a social system.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After diffusion, a new product or method may be </a:t>
            </a:r>
            <a:r>
              <a:rPr lang="en-US" sz="2800" b="1" i="1" dirty="0">
                <a:solidFill>
                  <a:schemeClr val="accent2"/>
                </a:solidFill>
              </a:rPr>
              <a:t>adopted or rejected</a:t>
            </a:r>
            <a:r>
              <a:rPr lang="en-US" sz="2800" dirty="0"/>
              <a:t>, depending on market outcomes, network effects, and best practices.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217B6C-84E1-4526-8951-3842F02D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Pandemic Economics 11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35EEAD-B254-44DF-BCA1-00507C4B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6DA02-D823-4637-9214-45D382884F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8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1942</Words>
  <Application>Microsoft Office PowerPoint</Application>
  <PresentationFormat>Widescreen</PresentationFormat>
  <Paragraphs>218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Retrospect</vt:lpstr>
      <vt:lpstr>Economics of Technology and Innovation</vt:lpstr>
      <vt:lpstr>Topics</vt:lpstr>
      <vt:lpstr>Learning Objectives  After reading this chapter, you will be able to:</vt:lpstr>
      <vt:lpstr>1. Innovation in a Time of Crisis</vt:lpstr>
      <vt:lpstr>Process of Innovation</vt:lpstr>
      <vt:lpstr>Innovation During a Pandemic</vt:lpstr>
      <vt:lpstr>2. The Process of Technological Advance</vt:lpstr>
      <vt:lpstr>PowerPoint Presentation</vt:lpstr>
      <vt:lpstr>Each Stage Has a Specific Purpose</vt:lpstr>
      <vt:lpstr>Attributes of Innovation</vt:lpstr>
      <vt:lpstr>PowerPoint Presentation</vt:lpstr>
      <vt:lpstr>PowerPoint Presentation</vt:lpstr>
      <vt:lpstr>Frames of Analysis for Technological Advance</vt:lpstr>
      <vt:lpstr>Practitioners of New Ideas</vt:lpstr>
      <vt:lpstr>Framings</vt:lpstr>
      <vt:lpstr>PowerPoint Presentation</vt:lpstr>
      <vt:lpstr>The Framing Perspective</vt:lpstr>
      <vt:lpstr>3. Theories of Economic Growth</vt:lpstr>
      <vt:lpstr>Technology as an Exogenous Factor</vt:lpstr>
      <vt:lpstr>Technology as an Endogenous Factor</vt:lpstr>
      <vt:lpstr>4. Networks of Innovation</vt:lpstr>
      <vt:lpstr>Model of Innovation Networks</vt:lpstr>
      <vt:lpstr>PowerPoint Presentation</vt:lpstr>
      <vt:lpstr>Orchestrators</vt:lpstr>
      <vt:lpstr>PowerPoint Presentation</vt:lpstr>
      <vt:lpstr>PowerPoint Presentation</vt:lpstr>
      <vt:lpstr>5. Pandemics, Innovation, and Transformative Change</vt:lpstr>
      <vt:lpstr>Examples</vt:lpstr>
      <vt:lpstr>Innovation During a Crisis</vt:lpstr>
      <vt:lpstr>Technological Advances During the Coronavirus Pandemic</vt:lpstr>
      <vt:lpstr>Stages of Development of a Vaccine</vt:lpstr>
      <vt:lpstr>6. Lasting Effects</vt:lpstr>
      <vt:lpstr>Moving Forward</vt:lpstr>
      <vt:lpstr>Tools for the Innovative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Economics of Technology and Innovation</dc:title>
  <dc:creator>Thomas Sadler</dc:creator>
  <cp:lastModifiedBy>Thomas R Sadler</cp:lastModifiedBy>
  <cp:revision>1</cp:revision>
  <dcterms:created xsi:type="dcterms:W3CDTF">2021-02-13T15:57:46Z</dcterms:created>
  <dcterms:modified xsi:type="dcterms:W3CDTF">2021-09-08T18:08:34Z</dcterms:modified>
</cp:coreProperties>
</file>