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handoutMasterIdLst>
    <p:handoutMasterId r:id="rId39"/>
  </p:handoutMasterIdLst>
  <p:sldIdLst>
    <p:sldId id="256" r:id="rId2"/>
    <p:sldId id="257" r:id="rId3"/>
    <p:sldId id="29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9" r:id="rId35"/>
    <p:sldId id="288" r:id="rId36"/>
    <p:sldId id="29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7" d="100"/>
          <a:sy n="107" d="100"/>
        </p:scale>
        <p:origin x="13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adler" userId="46b4b20da9475421" providerId="LiveId" clId="{37AEE30D-BB81-4505-9117-86C40D1D4378}"/>
    <pc:docChg chg="custSel addSld delSld modSld sldOrd">
      <pc:chgData name="Thomas Sadler" userId="46b4b20da9475421" providerId="LiveId" clId="{37AEE30D-BB81-4505-9117-86C40D1D4378}" dt="2021-02-07T15:52:02.640" v="1714" actId="2711"/>
      <pc:docMkLst>
        <pc:docMk/>
      </pc:docMkLst>
      <pc:sldChg chg="addSp modSp mod setBg">
        <pc:chgData name="Thomas Sadler" userId="46b4b20da9475421" providerId="LiveId" clId="{37AEE30D-BB81-4505-9117-86C40D1D4378}" dt="2021-02-07T15:49:05.672" v="1704" actId="404"/>
        <pc:sldMkLst>
          <pc:docMk/>
          <pc:sldMk cId="3677624818" sldId="256"/>
        </pc:sldMkLst>
        <pc:spChg chg="mod">
          <ac:chgData name="Thomas Sadler" userId="46b4b20da9475421" providerId="LiveId" clId="{37AEE30D-BB81-4505-9117-86C40D1D4378}" dt="2021-02-07T15:49:05.672" v="1704" actId="404"/>
          <ac:spMkLst>
            <pc:docMk/>
            <pc:sldMk cId="3677624818" sldId="256"/>
            <ac:spMk id="2" creationId="{DDFDD0F6-CF5E-4ED0-93E1-65EFF5C32551}"/>
          </ac:spMkLst>
        </pc:spChg>
        <pc:spChg chg="mod">
          <ac:chgData name="Thomas Sadler" userId="46b4b20da9475421" providerId="LiveId" clId="{37AEE30D-BB81-4505-9117-86C40D1D4378}" dt="2021-02-07T14:48:15.734" v="14" actId="26606"/>
          <ac:spMkLst>
            <pc:docMk/>
            <pc:sldMk cId="3677624818" sldId="256"/>
            <ac:spMk id="3" creationId="{EE2040A6-B86E-4C38-8BCE-094CAF3EFBA8}"/>
          </ac:spMkLst>
        </pc:spChg>
        <pc:spChg chg="mod">
          <ac:chgData name="Thomas Sadler" userId="46b4b20da9475421" providerId="LiveId" clId="{37AEE30D-BB81-4505-9117-86C40D1D4378}" dt="2021-02-07T14:48:15.734" v="14" actId="26606"/>
          <ac:spMkLst>
            <pc:docMk/>
            <pc:sldMk cId="3677624818" sldId="256"/>
            <ac:spMk id="4" creationId="{94AA4BC0-AA4B-4414-B79B-BC93525FA08F}"/>
          </ac:spMkLst>
        </pc:spChg>
        <pc:spChg chg="mod">
          <ac:chgData name="Thomas Sadler" userId="46b4b20da9475421" providerId="LiveId" clId="{37AEE30D-BB81-4505-9117-86C40D1D4378}" dt="2021-02-07T14:48:15.734" v="14" actId="26606"/>
          <ac:spMkLst>
            <pc:docMk/>
            <pc:sldMk cId="3677624818" sldId="256"/>
            <ac:spMk id="5" creationId="{C4CB4B7A-4126-4D2E-AAFB-9E5CCBF14199}"/>
          </ac:spMkLst>
        </pc:spChg>
        <pc:spChg chg="add">
          <ac:chgData name="Thomas Sadler" userId="46b4b20da9475421" providerId="LiveId" clId="{37AEE30D-BB81-4505-9117-86C40D1D4378}" dt="2021-02-07T14:48:15.734" v="14" actId="26606"/>
          <ac:spMkLst>
            <pc:docMk/>
            <pc:sldMk cId="3677624818" sldId="256"/>
            <ac:spMk id="10" creationId="{FBDCECDC-EEE3-4128-AA5E-82A8C08796E8}"/>
          </ac:spMkLst>
        </pc:spChg>
        <pc:spChg chg="add">
          <ac:chgData name="Thomas Sadler" userId="46b4b20da9475421" providerId="LiveId" clId="{37AEE30D-BB81-4505-9117-86C40D1D4378}" dt="2021-02-07T14:48:15.734" v="14" actId="26606"/>
          <ac:spMkLst>
            <pc:docMk/>
            <pc:sldMk cId="3677624818" sldId="256"/>
            <ac:spMk id="12" creationId="{4260EDE0-989C-4E16-AF94-F652294D828E}"/>
          </ac:spMkLst>
        </pc:spChg>
        <pc:spChg chg="add">
          <ac:chgData name="Thomas Sadler" userId="46b4b20da9475421" providerId="LiveId" clId="{37AEE30D-BB81-4505-9117-86C40D1D4378}" dt="2021-02-07T14:48:15.734" v="14" actId="26606"/>
          <ac:spMkLst>
            <pc:docMk/>
            <pc:sldMk cId="3677624818" sldId="256"/>
            <ac:spMk id="14" creationId="{1F3985C0-E548-44D2-B30E-F3E42DADE133}"/>
          </ac:spMkLst>
        </pc:spChg>
      </pc:sldChg>
      <pc:sldChg chg="modSp new mod modAnim">
        <pc:chgData name="Thomas Sadler" userId="46b4b20da9475421" providerId="LiveId" clId="{37AEE30D-BB81-4505-9117-86C40D1D4378}" dt="2021-02-07T14:47:58.735" v="13" actId="403"/>
        <pc:sldMkLst>
          <pc:docMk/>
          <pc:sldMk cId="4226575561" sldId="257"/>
        </pc:sldMkLst>
        <pc:spChg chg="mod">
          <ac:chgData name="Thomas Sadler" userId="46b4b20da9475421" providerId="LiveId" clId="{37AEE30D-BB81-4505-9117-86C40D1D4378}" dt="2021-02-07T14:47:32.510" v="7" actId="20577"/>
          <ac:spMkLst>
            <pc:docMk/>
            <pc:sldMk cId="4226575561" sldId="257"/>
            <ac:spMk id="2" creationId="{DC90E08A-3C8D-45C4-B6E2-DD8D194AA3A7}"/>
          </ac:spMkLst>
        </pc:spChg>
        <pc:spChg chg="mod">
          <ac:chgData name="Thomas Sadler" userId="46b4b20da9475421" providerId="LiveId" clId="{37AEE30D-BB81-4505-9117-86C40D1D4378}" dt="2021-02-07T14:47:58.735" v="13" actId="403"/>
          <ac:spMkLst>
            <pc:docMk/>
            <pc:sldMk cId="4226575561" sldId="257"/>
            <ac:spMk id="3" creationId="{410AECBE-9922-4375-9D98-4EC3188292D3}"/>
          </ac:spMkLst>
        </pc:spChg>
      </pc:sldChg>
      <pc:sldChg chg="addSp modSp new mod setBg modAnim">
        <pc:chgData name="Thomas Sadler" userId="46b4b20da9475421" providerId="LiveId" clId="{37AEE30D-BB81-4505-9117-86C40D1D4378}" dt="2021-02-07T14:51:05.694" v="69" actId="403"/>
        <pc:sldMkLst>
          <pc:docMk/>
          <pc:sldMk cId="1180013061" sldId="258"/>
        </pc:sldMkLst>
        <pc:spChg chg="mod">
          <ac:chgData name="Thomas Sadler" userId="46b4b20da9475421" providerId="LiveId" clId="{37AEE30D-BB81-4505-9117-86C40D1D4378}" dt="2021-02-07T14:51:01.467" v="67" actId="26606"/>
          <ac:spMkLst>
            <pc:docMk/>
            <pc:sldMk cId="1180013061" sldId="258"/>
            <ac:spMk id="2" creationId="{90C156D2-3FC2-4169-8C74-03437DAFC6CB}"/>
          </ac:spMkLst>
        </pc:spChg>
        <pc:spChg chg="mod">
          <ac:chgData name="Thomas Sadler" userId="46b4b20da9475421" providerId="LiveId" clId="{37AEE30D-BB81-4505-9117-86C40D1D4378}" dt="2021-02-07T14:51:05.694" v="69" actId="403"/>
          <ac:spMkLst>
            <pc:docMk/>
            <pc:sldMk cId="1180013061" sldId="258"/>
            <ac:spMk id="3" creationId="{0FD0AD01-1ABB-435F-966F-006C158DFD65}"/>
          </ac:spMkLst>
        </pc:spChg>
        <pc:spChg chg="mod">
          <ac:chgData name="Thomas Sadler" userId="46b4b20da9475421" providerId="LiveId" clId="{37AEE30D-BB81-4505-9117-86C40D1D4378}" dt="2021-02-07T14:51:01.467" v="67" actId="26606"/>
          <ac:spMkLst>
            <pc:docMk/>
            <pc:sldMk cId="1180013061" sldId="258"/>
            <ac:spMk id="4" creationId="{29E325F5-E7C6-4F55-A896-473047FD9A12}"/>
          </ac:spMkLst>
        </pc:spChg>
        <pc:spChg chg="mod">
          <ac:chgData name="Thomas Sadler" userId="46b4b20da9475421" providerId="LiveId" clId="{37AEE30D-BB81-4505-9117-86C40D1D4378}" dt="2021-02-07T14:51:01.467" v="67" actId="26606"/>
          <ac:spMkLst>
            <pc:docMk/>
            <pc:sldMk cId="1180013061" sldId="258"/>
            <ac:spMk id="5" creationId="{F7705A00-BC06-4637-BEA8-5C02B67347A9}"/>
          </ac:spMkLst>
        </pc:spChg>
        <pc:spChg chg="add">
          <ac:chgData name="Thomas Sadler" userId="46b4b20da9475421" providerId="LiveId" clId="{37AEE30D-BB81-4505-9117-86C40D1D4378}" dt="2021-02-07T14:51:01.467" v="67" actId="26606"/>
          <ac:spMkLst>
            <pc:docMk/>
            <pc:sldMk cId="1180013061" sldId="258"/>
            <ac:spMk id="10" creationId="{35230A27-1553-42F8-99D7-829868E13715}"/>
          </ac:spMkLst>
        </pc:spChg>
        <pc:spChg chg="add">
          <ac:chgData name="Thomas Sadler" userId="46b4b20da9475421" providerId="LiveId" clId="{37AEE30D-BB81-4505-9117-86C40D1D4378}" dt="2021-02-07T14:51:01.467" v="67" actId="26606"/>
          <ac:spMkLst>
            <pc:docMk/>
            <pc:sldMk cId="1180013061" sldId="258"/>
            <ac:spMk id="12" creationId="{A772232D-B4D6-429F-B3D1-2D9891B85E08}"/>
          </ac:spMkLst>
        </pc:spChg>
        <pc:cxnChg chg="add">
          <ac:chgData name="Thomas Sadler" userId="46b4b20da9475421" providerId="LiveId" clId="{37AEE30D-BB81-4505-9117-86C40D1D4378}" dt="2021-02-07T14:51:01.467" v="67" actId="26606"/>
          <ac:cxnSpMkLst>
            <pc:docMk/>
            <pc:sldMk cId="1180013061" sldId="258"/>
            <ac:cxnSpMk id="14" creationId="{02CC3441-26B3-4381-B3DF-8AE3C288BC0D}"/>
          </ac:cxnSpMkLst>
        </pc:cxnChg>
      </pc:sldChg>
      <pc:sldChg chg="modSp new mod modAnim">
        <pc:chgData name="Thomas Sadler" userId="46b4b20da9475421" providerId="LiveId" clId="{37AEE30D-BB81-4505-9117-86C40D1D4378}" dt="2021-02-07T14:52:49.046" v="108" actId="113"/>
        <pc:sldMkLst>
          <pc:docMk/>
          <pc:sldMk cId="4005273012" sldId="259"/>
        </pc:sldMkLst>
        <pc:spChg chg="mod">
          <ac:chgData name="Thomas Sadler" userId="46b4b20da9475421" providerId="LiveId" clId="{37AEE30D-BB81-4505-9117-86C40D1D4378}" dt="2021-02-07T14:51:42.253" v="89" actId="20577"/>
          <ac:spMkLst>
            <pc:docMk/>
            <pc:sldMk cId="4005273012" sldId="259"/>
            <ac:spMk id="2" creationId="{1EE6D16C-A515-47EE-925E-64A9CAEB8CB7}"/>
          </ac:spMkLst>
        </pc:spChg>
        <pc:spChg chg="mod">
          <ac:chgData name="Thomas Sadler" userId="46b4b20da9475421" providerId="LiveId" clId="{37AEE30D-BB81-4505-9117-86C40D1D4378}" dt="2021-02-07T14:52:49.046" v="108" actId="113"/>
          <ac:spMkLst>
            <pc:docMk/>
            <pc:sldMk cId="4005273012" sldId="259"/>
            <ac:spMk id="3" creationId="{5A1B0A4E-8CA8-4E3C-A096-FC9A3E373203}"/>
          </ac:spMkLst>
        </pc:spChg>
      </pc:sldChg>
      <pc:sldChg chg="addSp modSp new mod setBg modAnim">
        <pc:chgData name="Thomas Sadler" userId="46b4b20da9475421" providerId="LiveId" clId="{37AEE30D-BB81-4505-9117-86C40D1D4378}" dt="2021-02-07T15:49:50.435" v="1707" actId="403"/>
        <pc:sldMkLst>
          <pc:docMk/>
          <pc:sldMk cId="2081780320" sldId="260"/>
        </pc:sldMkLst>
        <pc:spChg chg="mod">
          <ac:chgData name="Thomas Sadler" userId="46b4b20da9475421" providerId="LiveId" clId="{37AEE30D-BB81-4505-9117-86C40D1D4378}" dt="2021-02-07T15:49:46.473" v="1705" actId="26606"/>
          <ac:spMkLst>
            <pc:docMk/>
            <pc:sldMk cId="2081780320" sldId="260"/>
            <ac:spMk id="2" creationId="{EEC6B0D7-EFD7-4749-B187-19AA15C3AA39}"/>
          </ac:spMkLst>
        </pc:spChg>
        <pc:spChg chg="mod">
          <ac:chgData name="Thomas Sadler" userId="46b4b20da9475421" providerId="LiveId" clId="{37AEE30D-BB81-4505-9117-86C40D1D4378}" dt="2021-02-07T15:49:50.435" v="1707" actId="403"/>
          <ac:spMkLst>
            <pc:docMk/>
            <pc:sldMk cId="2081780320" sldId="260"/>
            <ac:spMk id="3" creationId="{E2809AF3-69B7-4C0C-A851-71D0ED4E341B}"/>
          </ac:spMkLst>
        </pc:spChg>
        <pc:spChg chg="mod">
          <ac:chgData name="Thomas Sadler" userId="46b4b20da9475421" providerId="LiveId" clId="{37AEE30D-BB81-4505-9117-86C40D1D4378}" dt="2021-02-07T15:49:46.473" v="1705" actId="26606"/>
          <ac:spMkLst>
            <pc:docMk/>
            <pc:sldMk cId="2081780320" sldId="260"/>
            <ac:spMk id="4" creationId="{DDDA6B1F-42B2-4765-9D0B-1373992CC274}"/>
          </ac:spMkLst>
        </pc:spChg>
        <pc:spChg chg="mod">
          <ac:chgData name="Thomas Sadler" userId="46b4b20da9475421" providerId="LiveId" clId="{37AEE30D-BB81-4505-9117-86C40D1D4378}" dt="2021-02-07T15:49:46.473" v="1705" actId="26606"/>
          <ac:spMkLst>
            <pc:docMk/>
            <pc:sldMk cId="2081780320" sldId="260"/>
            <ac:spMk id="5" creationId="{F68A3E2E-20E7-4335-B5FF-F855EE47E08A}"/>
          </ac:spMkLst>
        </pc:spChg>
        <pc:spChg chg="add">
          <ac:chgData name="Thomas Sadler" userId="46b4b20da9475421" providerId="LiveId" clId="{37AEE30D-BB81-4505-9117-86C40D1D4378}" dt="2021-02-07T15:49:46.473" v="1705" actId="26606"/>
          <ac:spMkLst>
            <pc:docMk/>
            <pc:sldMk cId="2081780320" sldId="260"/>
            <ac:spMk id="10" creationId="{35230A27-1553-42F8-99D7-829868E13715}"/>
          </ac:spMkLst>
        </pc:spChg>
        <pc:spChg chg="add">
          <ac:chgData name="Thomas Sadler" userId="46b4b20da9475421" providerId="LiveId" clId="{37AEE30D-BB81-4505-9117-86C40D1D4378}" dt="2021-02-07T15:49:46.473" v="1705" actId="26606"/>
          <ac:spMkLst>
            <pc:docMk/>
            <pc:sldMk cId="2081780320" sldId="260"/>
            <ac:spMk id="12" creationId="{A772232D-B4D6-429F-B3D1-2D9891B85E08}"/>
          </ac:spMkLst>
        </pc:spChg>
        <pc:cxnChg chg="add">
          <ac:chgData name="Thomas Sadler" userId="46b4b20da9475421" providerId="LiveId" clId="{37AEE30D-BB81-4505-9117-86C40D1D4378}" dt="2021-02-07T15:49:46.473" v="1705" actId="26606"/>
          <ac:cxnSpMkLst>
            <pc:docMk/>
            <pc:sldMk cId="2081780320" sldId="260"/>
            <ac:cxnSpMk id="14" creationId="{02CC3441-26B3-4381-B3DF-8AE3C288BC0D}"/>
          </ac:cxnSpMkLst>
        </pc:cxnChg>
      </pc:sldChg>
      <pc:sldChg chg="addSp delSp modSp new mod setBg modClrScheme modAnim chgLayout">
        <pc:chgData name="Thomas Sadler" userId="46b4b20da9475421" providerId="LiveId" clId="{37AEE30D-BB81-4505-9117-86C40D1D4378}" dt="2021-02-07T15:22:16.093" v="739"/>
        <pc:sldMkLst>
          <pc:docMk/>
          <pc:sldMk cId="3097578192" sldId="261"/>
        </pc:sldMkLst>
        <pc:spChg chg="del">
          <ac:chgData name="Thomas Sadler" userId="46b4b20da9475421" providerId="LiveId" clId="{37AEE30D-BB81-4505-9117-86C40D1D4378}" dt="2021-02-07T14:54:39.672" v="151" actId="700"/>
          <ac:spMkLst>
            <pc:docMk/>
            <pc:sldMk cId="3097578192" sldId="261"/>
            <ac:spMk id="2" creationId="{37C62F02-19A7-4F54-AD8B-42DC5E530320}"/>
          </ac:spMkLst>
        </pc:spChg>
        <pc:spChg chg="del">
          <ac:chgData name="Thomas Sadler" userId="46b4b20da9475421" providerId="LiveId" clId="{37AEE30D-BB81-4505-9117-86C40D1D4378}" dt="2021-02-07T14:54:39.672" v="151" actId="700"/>
          <ac:spMkLst>
            <pc:docMk/>
            <pc:sldMk cId="3097578192" sldId="261"/>
            <ac:spMk id="3" creationId="{FE1E93C5-0E0F-4D91-8707-3B051255DC8C}"/>
          </ac:spMkLst>
        </pc:spChg>
        <pc:spChg chg="mod ord">
          <ac:chgData name="Thomas Sadler" userId="46b4b20da9475421" providerId="LiveId" clId="{37AEE30D-BB81-4505-9117-86C40D1D4378}" dt="2021-02-07T14:58:27.738" v="153" actId="26606"/>
          <ac:spMkLst>
            <pc:docMk/>
            <pc:sldMk cId="3097578192" sldId="261"/>
            <ac:spMk id="4" creationId="{AAC8E5F3-0565-479E-B99B-37D326B0BB26}"/>
          </ac:spMkLst>
        </pc:spChg>
        <pc:spChg chg="mod ord">
          <ac:chgData name="Thomas Sadler" userId="46b4b20da9475421" providerId="LiveId" clId="{37AEE30D-BB81-4505-9117-86C40D1D4378}" dt="2021-02-07T14:58:27.738" v="153" actId="26606"/>
          <ac:spMkLst>
            <pc:docMk/>
            <pc:sldMk cId="3097578192" sldId="261"/>
            <ac:spMk id="5" creationId="{0F54BAFC-9E9A-45B4-B355-E89A49AA5E74}"/>
          </ac:spMkLst>
        </pc:spChg>
        <pc:spChg chg="add">
          <ac:chgData name="Thomas Sadler" userId="46b4b20da9475421" providerId="LiveId" clId="{37AEE30D-BB81-4505-9117-86C40D1D4378}" dt="2021-02-07T14:58:27.738" v="153" actId="26606"/>
          <ac:spMkLst>
            <pc:docMk/>
            <pc:sldMk cId="3097578192" sldId="261"/>
            <ac:spMk id="12" creationId="{41497DE5-0939-4D1D-9350-0C5E1B209C68}"/>
          </ac:spMkLst>
        </pc:spChg>
        <pc:spChg chg="add">
          <ac:chgData name="Thomas Sadler" userId="46b4b20da9475421" providerId="LiveId" clId="{37AEE30D-BB81-4505-9117-86C40D1D4378}" dt="2021-02-07T14:58:27.738" v="153" actId="26606"/>
          <ac:spMkLst>
            <pc:docMk/>
            <pc:sldMk cId="3097578192" sldId="261"/>
            <ac:spMk id="14" creationId="{5CCC70ED-6C63-4537-B7EB-51990D6C0A6F}"/>
          </ac:spMkLst>
        </pc:spChg>
        <pc:spChg chg="add">
          <ac:chgData name="Thomas Sadler" userId="46b4b20da9475421" providerId="LiveId" clId="{37AEE30D-BB81-4505-9117-86C40D1D4378}" dt="2021-02-07T14:58:27.738" v="153" actId="26606"/>
          <ac:spMkLst>
            <pc:docMk/>
            <pc:sldMk cId="3097578192" sldId="261"/>
            <ac:spMk id="16" creationId="{B76E24C1-2968-40DC-A36E-F6B85F0F0752}"/>
          </ac:spMkLst>
        </pc:spChg>
        <pc:picChg chg="add mod ord">
          <ac:chgData name="Thomas Sadler" userId="46b4b20da9475421" providerId="LiveId" clId="{37AEE30D-BB81-4505-9117-86C40D1D4378}" dt="2021-02-07T14:58:37.130" v="155" actId="14100"/>
          <ac:picMkLst>
            <pc:docMk/>
            <pc:sldMk cId="3097578192" sldId="261"/>
            <ac:picMk id="7" creationId="{CD0FEE09-3303-4E51-A6F1-461B40C90575}"/>
          </ac:picMkLst>
        </pc:picChg>
      </pc:sldChg>
      <pc:sldChg chg="addSp modSp new mod setBg modClrScheme modAnim chgLayout">
        <pc:chgData name="Thomas Sadler" userId="46b4b20da9475421" providerId="LiveId" clId="{37AEE30D-BB81-4505-9117-86C40D1D4378}" dt="2021-02-07T15:50:17.910" v="1709" actId="207"/>
        <pc:sldMkLst>
          <pc:docMk/>
          <pc:sldMk cId="2053617536" sldId="262"/>
        </pc:sldMkLst>
        <pc:spChg chg="mod ord">
          <ac:chgData name="Thomas Sadler" userId="46b4b20da9475421" providerId="LiveId" clId="{37AEE30D-BB81-4505-9117-86C40D1D4378}" dt="2021-02-07T15:01:17.676" v="199" actId="26606"/>
          <ac:spMkLst>
            <pc:docMk/>
            <pc:sldMk cId="2053617536" sldId="262"/>
            <ac:spMk id="2" creationId="{1E3407E6-9B6B-4AA0-8663-BEB9CCD0B3BE}"/>
          </ac:spMkLst>
        </pc:spChg>
        <pc:spChg chg="mod ord">
          <ac:chgData name="Thomas Sadler" userId="46b4b20da9475421" providerId="LiveId" clId="{37AEE30D-BB81-4505-9117-86C40D1D4378}" dt="2021-02-07T15:01:17.676" v="199" actId="26606"/>
          <ac:spMkLst>
            <pc:docMk/>
            <pc:sldMk cId="2053617536" sldId="262"/>
            <ac:spMk id="3" creationId="{06C7D326-2C86-401C-9602-A2B376640335}"/>
          </ac:spMkLst>
        </pc:spChg>
        <pc:spChg chg="add mod ord">
          <ac:chgData name="Thomas Sadler" userId="46b4b20da9475421" providerId="LiveId" clId="{37AEE30D-BB81-4505-9117-86C40D1D4378}" dt="2021-02-07T15:01:17.676" v="199" actId="26606"/>
          <ac:spMkLst>
            <pc:docMk/>
            <pc:sldMk cId="2053617536" sldId="262"/>
            <ac:spMk id="4" creationId="{0E78952B-0C51-46A1-BA3F-0089F5CC581E}"/>
          </ac:spMkLst>
        </pc:spChg>
        <pc:spChg chg="add mod ord">
          <ac:chgData name="Thomas Sadler" userId="46b4b20da9475421" providerId="LiveId" clId="{37AEE30D-BB81-4505-9117-86C40D1D4378}" dt="2021-02-07T15:50:17.910" v="1709" actId="207"/>
          <ac:spMkLst>
            <pc:docMk/>
            <pc:sldMk cId="2053617536" sldId="262"/>
            <ac:spMk id="5" creationId="{4B564EA5-F326-4D54-941F-37B9E84E7796}"/>
          </ac:spMkLst>
        </pc:spChg>
        <pc:spChg chg="add">
          <ac:chgData name="Thomas Sadler" userId="46b4b20da9475421" providerId="LiveId" clId="{37AEE30D-BB81-4505-9117-86C40D1D4378}" dt="2021-02-07T15:01:17.676" v="199" actId="26606"/>
          <ac:spMkLst>
            <pc:docMk/>
            <pc:sldMk cId="2053617536" sldId="262"/>
            <ac:spMk id="10" creationId="{35230A27-1553-42F8-99D7-829868E13715}"/>
          </ac:spMkLst>
        </pc:spChg>
        <pc:spChg chg="add">
          <ac:chgData name="Thomas Sadler" userId="46b4b20da9475421" providerId="LiveId" clId="{37AEE30D-BB81-4505-9117-86C40D1D4378}" dt="2021-02-07T15:01:17.676" v="199" actId="26606"/>
          <ac:spMkLst>
            <pc:docMk/>
            <pc:sldMk cId="2053617536" sldId="262"/>
            <ac:spMk id="12" creationId="{A772232D-B4D6-429F-B3D1-2D9891B85E08}"/>
          </ac:spMkLst>
        </pc:spChg>
        <pc:cxnChg chg="add">
          <ac:chgData name="Thomas Sadler" userId="46b4b20da9475421" providerId="LiveId" clId="{37AEE30D-BB81-4505-9117-86C40D1D4378}" dt="2021-02-07T15:01:17.676" v="199" actId="26606"/>
          <ac:cxnSpMkLst>
            <pc:docMk/>
            <pc:sldMk cId="2053617536" sldId="262"/>
            <ac:cxnSpMk id="14" creationId="{02CC3441-26B3-4381-B3DF-8AE3C288BC0D}"/>
          </ac:cxnSpMkLst>
        </pc:cxnChg>
      </pc:sldChg>
      <pc:sldChg chg="addSp delSp modSp new mod setBg modClrScheme modAnim chgLayout">
        <pc:chgData name="Thomas Sadler" userId="46b4b20da9475421" providerId="LiveId" clId="{37AEE30D-BB81-4505-9117-86C40D1D4378}" dt="2021-02-07T15:22:12.115" v="738"/>
        <pc:sldMkLst>
          <pc:docMk/>
          <pc:sldMk cId="2137465982" sldId="263"/>
        </pc:sldMkLst>
        <pc:spChg chg="del">
          <ac:chgData name="Thomas Sadler" userId="46b4b20da9475421" providerId="LiveId" clId="{37AEE30D-BB81-4505-9117-86C40D1D4378}" dt="2021-02-07T15:01:00.067" v="192" actId="700"/>
          <ac:spMkLst>
            <pc:docMk/>
            <pc:sldMk cId="2137465982" sldId="263"/>
            <ac:spMk id="2" creationId="{71D15CCE-095A-4FA9-AD43-0326509E5A4E}"/>
          </ac:spMkLst>
        </pc:spChg>
        <pc:spChg chg="del">
          <ac:chgData name="Thomas Sadler" userId="46b4b20da9475421" providerId="LiveId" clId="{37AEE30D-BB81-4505-9117-86C40D1D4378}" dt="2021-02-07T15:01:00.067" v="192" actId="700"/>
          <ac:spMkLst>
            <pc:docMk/>
            <pc:sldMk cId="2137465982" sldId="263"/>
            <ac:spMk id="3" creationId="{F85995C5-31C0-4D5A-868A-68196EBFDCD4}"/>
          </ac:spMkLst>
        </pc:spChg>
        <pc:spChg chg="mod ord">
          <ac:chgData name="Thomas Sadler" userId="46b4b20da9475421" providerId="LiveId" clId="{37AEE30D-BB81-4505-9117-86C40D1D4378}" dt="2021-02-07T15:01:11.643" v="198" actId="26606"/>
          <ac:spMkLst>
            <pc:docMk/>
            <pc:sldMk cId="2137465982" sldId="263"/>
            <ac:spMk id="4" creationId="{605A1506-4938-4AC1-A68C-3E213CD3459E}"/>
          </ac:spMkLst>
        </pc:spChg>
        <pc:spChg chg="mod ord">
          <ac:chgData name="Thomas Sadler" userId="46b4b20da9475421" providerId="LiveId" clId="{37AEE30D-BB81-4505-9117-86C40D1D4378}" dt="2021-02-07T15:01:11.643" v="198" actId="26606"/>
          <ac:spMkLst>
            <pc:docMk/>
            <pc:sldMk cId="2137465982" sldId="263"/>
            <ac:spMk id="5" creationId="{4A7DFB29-6010-4FBB-985F-2AAB3E2CED22}"/>
          </ac:spMkLst>
        </pc:spChg>
        <pc:spChg chg="add">
          <ac:chgData name="Thomas Sadler" userId="46b4b20da9475421" providerId="LiveId" clId="{37AEE30D-BB81-4505-9117-86C40D1D4378}" dt="2021-02-07T15:01:11.643" v="198" actId="26606"/>
          <ac:spMkLst>
            <pc:docMk/>
            <pc:sldMk cId="2137465982" sldId="263"/>
            <ac:spMk id="12" creationId="{41497DE5-0939-4D1D-9350-0C5E1B209C68}"/>
          </ac:spMkLst>
        </pc:spChg>
        <pc:spChg chg="add">
          <ac:chgData name="Thomas Sadler" userId="46b4b20da9475421" providerId="LiveId" clId="{37AEE30D-BB81-4505-9117-86C40D1D4378}" dt="2021-02-07T15:01:11.643" v="198" actId="26606"/>
          <ac:spMkLst>
            <pc:docMk/>
            <pc:sldMk cId="2137465982" sldId="263"/>
            <ac:spMk id="14" creationId="{5CCC70ED-6C63-4537-B7EB-51990D6C0A6F}"/>
          </ac:spMkLst>
        </pc:spChg>
        <pc:spChg chg="add">
          <ac:chgData name="Thomas Sadler" userId="46b4b20da9475421" providerId="LiveId" clId="{37AEE30D-BB81-4505-9117-86C40D1D4378}" dt="2021-02-07T15:01:11.643" v="198" actId="26606"/>
          <ac:spMkLst>
            <pc:docMk/>
            <pc:sldMk cId="2137465982" sldId="263"/>
            <ac:spMk id="16" creationId="{B76E24C1-2968-40DC-A36E-F6B85F0F0752}"/>
          </ac:spMkLst>
        </pc:spChg>
        <pc:picChg chg="add mod ord">
          <ac:chgData name="Thomas Sadler" userId="46b4b20da9475421" providerId="LiveId" clId="{37AEE30D-BB81-4505-9117-86C40D1D4378}" dt="2021-02-07T15:01:11.643" v="198" actId="26606"/>
          <ac:picMkLst>
            <pc:docMk/>
            <pc:sldMk cId="2137465982" sldId="263"/>
            <ac:picMk id="7" creationId="{B9A38145-48B9-40E7-9E2A-3E0D67D5BA2E}"/>
          </ac:picMkLst>
        </pc:picChg>
      </pc:sldChg>
      <pc:sldChg chg="addSp modSp new mod modClrScheme modAnim chgLayout">
        <pc:chgData name="Thomas Sadler" userId="46b4b20da9475421" providerId="LiveId" clId="{37AEE30D-BB81-4505-9117-86C40D1D4378}" dt="2021-02-07T15:06:10.680" v="266" actId="113"/>
        <pc:sldMkLst>
          <pc:docMk/>
          <pc:sldMk cId="3364506320" sldId="264"/>
        </pc:sldMkLst>
        <pc:spChg chg="mod ord">
          <ac:chgData name="Thomas Sadler" userId="46b4b20da9475421" providerId="LiveId" clId="{37AEE30D-BB81-4505-9117-86C40D1D4378}" dt="2021-02-07T15:04:07.456" v="222" actId="700"/>
          <ac:spMkLst>
            <pc:docMk/>
            <pc:sldMk cId="3364506320" sldId="264"/>
            <ac:spMk id="2" creationId="{A3710B2A-61BD-40B9-A4DE-037E36C2E4C4}"/>
          </ac:spMkLst>
        </pc:spChg>
        <pc:spChg chg="mod ord">
          <ac:chgData name="Thomas Sadler" userId="46b4b20da9475421" providerId="LiveId" clId="{37AEE30D-BB81-4505-9117-86C40D1D4378}" dt="2021-02-07T15:04:07.456" v="222" actId="700"/>
          <ac:spMkLst>
            <pc:docMk/>
            <pc:sldMk cId="3364506320" sldId="264"/>
            <ac:spMk id="3" creationId="{945B7269-7216-4204-8E32-D6E2575C3256}"/>
          </ac:spMkLst>
        </pc:spChg>
        <pc:spChg chg="add mod ord">
          <ac:chgData name="Thomas Sadler" userId="46b4b20da9475421" providerId="LiveId" clId="{37AEE30D-BB81-4505-9117-86C40D1D4378}" dt="2021-02-07T15:04:16.027" v="255" actId="20577"/>
          <ac:spMkLst>
            <pc:docMk/>
            <pc:sldMk cId="3364506320" sldId="264"/>
            <ac:spMk id="4" creationId="{48C87844-36A2-4570-838F-C7C7245D5AFD}"/>
          </ac:spMkLst>
        </pc:spChg>
        <pc:spChg chg="add mod ord">
          <ac:chgData name="Thomas Sadler" userId="46b4b20da9475421" providerId="LiveId" clId="{37AEE30D-BB81-4505-9117-86C40D1D4378}" dt="2021-02-07T15:06:10.680" v="266" actId="113"/>
          <ac:spMkLst>
            <pc:docMk/>
            <pc:sldMk cId="3364506320" sldId="264"/>
            <ac:spMk id="5" creationId="{EADBF9CA-79F6-4BCB-A9C1-BB9072AD4988}"/>
          </ac:spMkLst>
        </pc:spChg>
      </pc:sldChg>
      <pc:sldChg chg="modSp new mod modAnim">
        <pc:chgData name="Thomas Sadler" userId="46b4b20da9475421" providerId="LiveId" clId="{37AEE30D-BB81-4505-9117-86C40D1D4378}" dt="2021-02-07T15:10:18.840" v="380" actId="20577"/>
        <pc:sldMkLst>
          <pc:docMk/>
          <pc:sldMk cId="2951308535" sldId="265"/>
        </pc:sldMkLst>
        <pc:spChg chg="mod">
          <ac:chgData name="Thomas Sadler" userId="46b4b20da9475421" providerId="LiveId" clId="{37AEE30D-BB81-4505-9117-86C40D1D4378}" dt="2021-02-07T15:07:06.010" v="285" actId="20577"/>
          <ac:spMkLst>
            <pc:docMk/>
            <pc:sldMk cId="2951308535" sldId="265"/>
            <ac:spMk id="2" creationId="{2EE7232E-F77D-4FEF-ABC6-191774AEC2E9}"/>
          </ac:spMkLst>
        </pc:spChg>
        <pc:spChg chg="mod">
          <ac:chgData name="Thomas Sadler" userId="46b4b20da9475421" providerId="LiveId" clId="{37AEE30D-BB81-4505-9117-86C40D1D4378}" dt="2021-02-07T15:10:18.840" v="380" actId="20577"/>
          <ac:spMkLst>
            <pc:docMk/>
            <pc:sldMk cId="2951308535" sldId="265"/>
            <ac:spMk id="3" creationId="{3081AF68-82FB-4C25-8F9F-62F191DC8B1E}"/>
          </ac:spMkLst>
        </pc:spChg>
      </pc:sldChg>
      <pc:sldChg chg="modSp new mod modAnim">
        <pc:chgData name="Thomas Sadler" userId="46b4b20da9475421" providerId="LiveId" clId="{37AEE30D-BB81-4505-9117-86C40D1D4378}" dt="2021-02-07T15:12:08.641" v="551" actId="403"/>
        <pc:sldMkLst>
          <pc:docMk/>
          <pc:sldMk cId="1357960130" sldId="266"/>
        </pc:sldMkLst>
        <pc:spChg chg="mod">
          <ac:chgData name="Thomas Sadler" userId="46b4b20da9475421" providerId="LiveId" clId="{37AEE30D-BB81-4505-9117-86C40D1D4378}" dt="2021-02-07T15:10:45.575" v="431" actId="20577"/>
          <ac:spMkLst>
            <pc:docMk/>
            <pc:sldMk cId="1357960130" sldId="266"/>
            <ac:spMk id="2" creationId="{EC0A3E37-700C-4253-8FCB-E602FC48C831}"/>
          </ac:spMkLst>
        </pc:spChg>
        <pc:spChg chg="mod">
          <ac:chgData name="Thomas Sadler" userId="46b4b20da9475421" providerId="LiveId" clId="{37AEE30D-BB81-4505-9117-86C40D1D4378}" dt="2021-02-07T15:12:08.641" v="551" actId="403"/>
          <ac:spMkLst>
            <pc:docMk/>
            <pc:sldMk cId="1357960130" sldId="266"/>
            <ac:spMk id="3" creationId="{698F7EB6-5AAB-4203-8B0B-D7E797675FC7}"/>
          </ac:spMkLst>
        </pc:spChg>
      </pc:sldChg>
      <pc:sldChg chg="modSp new mod modAnim">
        <pc:chgData name="Thomas Sadler" userId="46b4b20da9475421" providerId="LiveId" clId="{37AEE30D-BB81-4505-9117-86C40D1D4378}" dt="2021-02-07T15:50:45.239" v="1710" actId="404"/>
        <pc:sldMkLst>
          <pc:docMk/>
          <pc:sldMk cId="4050090215" sldId="267"/>
        </pc:sldMkLst>
        <pc:spChg chg="mod">
          <ac:chgData name="Thomas Sadler" userId="46b4b20da9475421" providerId="LiveId" clId="{37AEE30D-BB81-4505-9117-86C40D1D4378}" dt="2021-02-07T15:11:04.703" v="507" actId="20577"/>
          <ac:spMkLst>
            <pc:docMk/>
            <pc:sldMk cId="4050090215" sldId="267"/>
            <ac:spMk id="2" creationId="{467F8577-2B38-4FA6-8FFD-E7326FF8353E}"/>
          </ac:spMkLst>
        </pc:spChg>
        <pc:spChg chg="mod">
          <ac:chgData name="Thomas Sadler" userId="46b4b20da9475421" providerId="LiveId" clId="{37AEE30D-BB81-4505-9117-86C40D1D4378}" dt="2021-02-07T15:50:45.239" v="1710" actId="404"/>
          <ac:spMkLst>
            <pc:docMk/>
            <pc:sldMk cId="4050090215" sldId="267"/>
            <ac:spMk id="3" creationId="{147706F0-0CD3-4E72-8737-60FF6D85642F}"/>
          </ac:spMkLst>
        </pc:spChg>
      </pc:sldChg>
      <pc:sldChg chg="modSp new mod modAnim">
        <pc:chgData name="Thomas Sadler" userId="46b4b20da9475421" providerId="LiveId" clId="{37AEE30D-BB81-4505-9117-86C40D1D4378}" dt="2021-02-07T15:15:23.486" v="590" actId="404"/>
        <pc:sldMkLst>
          <pc:docMk/>
          <pc:sldMk cId="60245300" sldId="268"/>
        </pc:sldMkLst>
        <pc:spChg chg="mod">
          <ac:chgData name="Thomas Sadler" userId="46b4b20da9475421" providerId="LiveId" clId="{37AEE30D-BB81-4505-9117-86C40D1D4378}" dt="2021-02-07T15:11:15.657" v="526" actId="20577"/>
          <ac:spMkLst>
            <pc:docMk/>
            <pc:sldMk cId="60245300" sldId="268"/>
            <ac:spMk id="2" creationId="{9C2F7135-68CA-47F3-840C-D30C22D24739}"/>
          </ac:spMkLst>
        </pc:spChg>
        <pc:spChg chg="mod">
          <ac:chgData name="Thomas Sadler" userId="46b4b20da9475421" providerId="LiveId" clId="{37AEE30D-BB81-4505-9117-86C40D1D4378}" dt="2021-02-07T15:15:23.486" v="590" actId="404"/>
          <ac:spMkLst>
            <pc:docMk/>
            <pc:sldMk cId="60245300" sldId="268"/>
            <ac:spMk id="3" creationId="{FC21FDBA-8C54-4EA2-AF94-C0FEC2C614CF}"/>
          </ac:spMkLst>
        </pc:spChg>
      </pc:sldChg>
      <pc:sldChg chg="modSp new mod modAnim">
        <pc:chgData name="Thomas Sadler" userId="46b4b20da9475421" providerId="LiveId" clId="{37AEE30D-BB81-4505-9117-86C40D1D4378}" dt="2021-02-07T15:15:18.364" v="589" actId="403"/>
        <pc:sldMkLst>
          <pc:docMk/>
          <pc:sldMk cId="609237258" sldId="269"/>
        </pc:sldMkLst>
        <pc:spChg chg="mod">
          <ac:chgData name="Thomas Sadler" userId="46b4b20da9475421" providerId="LiveId" clId="{37AEE30D-BB81-4505-9117-86C40D1D4378}" dt="2021-02-07T15:11:25.980" v="543" actId="20577"/>
          <ac:spMkLst>
            <pc:docMk/>
            <pc:sldMk cId="609237258" sldId="269"/>
            <ac:spMk id="2" creationId="{70D3C666-505D-42D5-91E4-8553828EA4D8}"/>
          </ac:spMkLst>
        </pc:spChg>
        <pc:spChg chg="mod">
          <ac:chgData name="Thomas Sadler" userId="46b4b20da9475421" providerId="LiveId" clId="{37AEE30D-BB81-4505-9117-86C40D1D4378}" dt="2021-02-07T15:15:18.364" v="589" actId="403"/>
          <ac:spMkLst>
            <pc:docMk/>
            <pc:sldMk cId="609237258" sldId="269"/>
            <ac:spMk id="3" creationId="{CF49FA28-F307-4BC6-970E-A7D35C5782F9}"/>
          </ac:spMkLst>
        </pc:spChg>
      </pc:sldChg>
      <pc:sldChg chg="modSp new mod modAnim">
        <pc:chgData name="Thomas Sadler" userId="46b4b20da9475421" providerId="LiveId" clId="{37AEE30D-BB81-4505-9117-86C40D1D4378}" dt="2021-02-07T15:16:59.339" v="646" actId="113"/>
        <pc:sldMkLst>
          <pc:docMk/>
          <pc:sldMk cId="3048275034" sldId="270"/>
        </pc:sldMkLst>
        <pc:spChg chg="mod">
          <ac:chgData name="Thomas Sadler" userId="46b4b20da9475421" providerId="LiveId" clId="{37AEE30D-BB81-4505-9117-86C40D1D4378}" dt="2021-02-07T15:16:10.992" v="617" actId="20577"/>
          <ac:spMkLst>
            <pc:docMk/>
            <pc:sldMk cId="3048275034" sldId="270"/>
            <ac:spMk id="2" creationId="{CE1699D5-DC05-4F71-8302-08D3358B95F0}"/>
          </ac:spMkLst>
        </pc:spChg>
        <pc:spChg chg="mod">
          <ac:chgData name="Thomas Sadler" userId="46b4b20da9475421" providerId="LiveId" clId="{37AEE30D-BB81-4505-9117-86C40D1D4378}" dt="2021-02-07T15:16:59.339" v="646" actId="113"/>
          <ac:spMkLst>
            <pc:docMk/>
            <pc:sldMk cId="3048275034" sldId="270"/>
            <ac:spMk id="3" creationId="{10993B09-776A-4957-ACEA-B8A8905F414C}"/>
          </ac:spMkLst>
        </pc:spChg>
      </pc:sldChg>
      <pc:sldChg chg="addSp delSp modSp new mod setBg modClrScheme modAnim chgLayout">
        <pc:chgData name="Thomas Sadler" userId="46b4b20da9475421" providerId="LiveId" clId="{37AEE30D-BB81-4505-9117-86C40D1D4378}" dt="2021-02-07T15:22:07.362" v="737"/>
        <pc:sldMkLst>
          <pc:docMk/>
          <pc:sldMk cId="2805333193" sldId="271"/>
        </pc:sldMkLst>
        <pc:spChg chg="del">
          <ac:chgData name="Thomas Sadler" userId="46b4b20da9475421" providerId="LiveId" clId="{37AEE30D-BB81-4505-9117-86C40D1D4378}" dt="2021-02-07T15:17:04.078" v="648" actId="700"/>
          <ac:spMkLst>
            <pc:docMk/>
            <pc:sldMk cId="2805333193" sldId="271"/>
            <ac:spMk id="2" creationId="{66C0F3D5-80ED-473C-8A96-0EDD50D1A21E}"/>
          </ac:spMkLst>
        </pc:spChg>
        <pc:spChg chg="del">
          <ac:chgData name="Thomas Sadler" userId="46b4b20da9475421" providerId="LiveId" clId="{37AEE30D-BB81-4505-9117-86C40D1D4378}" dt="2021-02-07T15:17:04.078" v="648" actId="700"/>
          <ac:spMkLst>
            <pc:docMk/>
            <pc:sldMk cId="2805333193" sldId="271"/>
            <ac:spMk id="3" creationId="{F1AAC604-6A61-4F35-A3CF-4C3AE3B48BAD}"/>
          </ac:spMkLst>
        </pc:spChg>
        <pc:spChg chg="mod ord">
          <ac:chgData name="Thomas Sadler" userId="46b4b20da9475421" providerId="LiveId" clId="{37AEE30D-BB81-4505-9117-86C40D1D4378}" dt="2021-02-07T15:17:53.416" v="650" actId="26606"/>
          <ac:spMkLst>
            <pc:docMk/>
            <pc:sldMk cId="2805333193" sldId="271"/>
            <ac:spMk id="4" creationId="{288C76E2-6D45-49AF-82C7-BFE5891120AB}"/>
          </ac:spMkLst>
        </pc:spChg>
        <pc:spChg chg="mod ord">
          <ac:chgData name="Thomas Sadler" userId="46b4b20da9475421" providerId="LiveId" clId="{37AEE30D-BB81-4505-9117-86C40D1D4378}" dt="2021-02-07T15:17:53.416" v="650" actId="26606"/>
          <ac:spMkLst>
            <pc:docMk/>
            <pc:sldMk cId="2805333193" sldId="271"/>
            <ac:spMk id="5" creationId="{BBDB6835-9FA7-48D5-A17C-657093312315}"/>
          </ac:spMkLst>
        </pc:spChg>
        <pc:spChg chg="add">
          <ac:chgData name="Thomas Sadler" userId="46b4b20da9475421" providerId="LiveId" clId="{37AEE30D-BB81-4505-9117-86C40D1D4378}" dt="2021-02-07T15:17:53.416" v="650" actId="26606"/>
          <ac:spMkLst>
            <pc:docMk/>
            <pc:sldMk cId="2805333193" sldId="271"/>
            <ac:spMk id="12" creationId="{41497DE5-0939-4D1D-9350-0C5E1B209C68}"/>
          </ac:spMkLst>
        </pc:spChg>
        <pc:spChg chg="add">
          <ac:chgData name="Thomas Sadler" userId="46b4b20da9475421" providerId="LiveId" clId="{37AEE30D-BB81-4505-9117-86C40D1D4378}" dt="2021-02-07T15:17:53.416" v="650" actId="26606"/>
          <ac:spMkLst>
            <pc:docMk/>
            <pc:sldMk cId="2805333193" sldId="271"/>
            <ac:spMk id="14" creationId="{5CCC70ED-6C63-4537-B7EB-51990D6C0A6F}"/>
          </ac:spMkLst>
        </pc:spChg>
        <pc:spChg chg="add">
          <ac:chgData name="Thomas Sadler" userId="46b4b20da9475421" providerId="LiveId" clId="{37AEE30D-BB81-4505-9117-86C40D1D4378}" dt="2021-02-07T15:17:53.416" v="650" actId="26606"/>
          <ac:spMkLst>
            <pc:docMk/>
            <pc:sldMk cId="2805333193" sldId="271"/>
            <ac:spMk id="16" creationId="{B76E24C1-2968-40DC-A36E-F6B85F0F0752}"/>
          </ac:spMkLst>
        </pc:spChg>
        <pc:picChg chg="add mod ord">
          <ac:chgData name="Thomas Sadler" userId="46b4b20da9475421" providerId="LiveId" clId="{37AEE30D-BB81-4505-9117-86C40D1D4378}" dt="2021-02-07T15:17:53.416" v="650" actId="26606"/>
          <ac:picMkLst>
            <pc:docMk/>
            <pc:sldMk cId="2805333193" sldId="271"/>
            <ac:picMk id="7" creationId="{D152E3E1-5359-433C-8DAB-E121BFBC2C93}"/>
          </ac:picMkLst>
        </pc:picChg>
      </pc:sldChg>
      <pc:sldChg chg="addSp modSp new mod ord setBg modAnim">
        <pc:chgData name="Thomas Sadler" userId="46b4b20da9475421" providerId="LiveId" clId="{37AEE30D-BB81-4505-9117-86C40D1D4378}" dt="2021-02-07T15:19:36.748" v="695" actId="403"/>
        <pc:sldMkLst>
          <pc:docMk/>
          <pc:sldMk cId="2627479338" sldId="272"/>
        </pc:sldMkLst>
        <pc:spChg chg="mod">
          <ac:chgData name="Thomas Sadler" userId="46b4b20da9475421" providerId="LiveId" clId="{37AEE30D-BB81-4505-9117-86C40D1D4378}" dt="2021-02-07T15:18:43.791" v="682" actId="26606"/>
          <ac:spMkLst>
            <pc:docMk/>
            <pc:sldMk cId="2627479338" sldId="272"/>
            <ac:spMk id="2" creationId="{63CE5599-93B7-4B9C-8804-22EDB630C88F}"/>
          </ac:spMkLst>
        </pc:spChg>
        <pc:spChg chg="mod">
          <ac:chgData name="Thomas Sadler" userId="46b4b20da9475421" providerId="LiveId" clId="{37AEE30D-BB81-4505-9117-86C40D1D4378}" dt="2021-02-07T15:19:36.748" v="695" actId="403"/>
          <ac:spMkLst>
            <pc:docMk/>
            <pc:sldMk cId="2627479338" sldId="272"/>
            <ac:spMk id="3" creationId="{E9117522-2312-4189-AD02-7F40585B7776}"/>
          </ac:spMkLst>
        </pc:spChg>
        <pc:spChg chg="mod">
          <ac:chgData name="Thomas Sadler" userId="46b4b20da9475421" providerId="LiveId" clId="{37AEE30D-BB81-4505-9117-86C40D1D4378}" dt="2021-02-07T15:18:43.791" v="682" actId="26606"/>
          <ac:spMkLst>
            <pc:docMk/>
            <pc:sldMk cId="2627479338" sldId="272"/>
            <ac:spMk id="4" creationId="{042FFA97-06DE-44EB-948D-CE2A3CFC163C}"/>
          </ac:spMkLst>
        </pc:spChg>
        <pc:spChg chg="mod">
          <ac:chgData name="Thomas Sadler" userId="46b4b20da9475421" providerId="LiveId" clId="{37AEE30D-BB81-4505-9117-86C40D1D4378}" dt="2021-02-07T15:18:43.791" v="682" actId="26606"/>
          <ac:spMkLst>
            <pc:docMk/>
            <pc:sldMk cId="2627479338" sldId="272"/>
            <ac:spMk id="5" creationId="{D2E17828-FCC6-41DF-B9A8-C43DD76D8D20}"/>
          </ac:spMkLst>
        </pc:spChg>
        <pc:spChg chg="add">
          <ac:chgData name="Thomas Sadler" userId="46b4b20da9475421" providerId="LiveId" clId="{37AEE30D-BB81-4505-9117-86C40D1D4378}" dt="2021-02-07T15:18:43.791" v="682" actId="26606"/>
          <ac:spMkLst>
            <pc:docMk/>
            <pc:sldMk cId="2627479338" sldId="272"/>
            <ac:spMk id="10" creationId="{35230A27-1553-42F8-99D7-829868E13715}"/>
          </ac:spMkLst>
        </pc:spChg>
        <pc:spChg chg="add">
          <ac:chgData name="Thomas Sadler" userId="46b4b20da9475421" providerId="LiveId" clId="{37AEE30D-BB81-4505-9117-86C40D1D4378}" dt="2021-02-07T15:18:43.791" v="682" actId="26606"/>
          <ac:spMkLst>
            <pc:docMk/>
            <pc:sldMk cId="2627479338" sldId="272"/>
            <ac:spMk id="12" creationId="{A772232D-B4D6-429F-B3D1-2D9891B85E08}"/>
          </ac:spMkLst>
        </pc:spChg>
        <pc:cxnChg chg="add">
          <ac:chgData name="Thomas Sadler" userId="46b4b20da9475421" providerId="LiveId" clId="{37AEE30D-BB81-4505-9117-86C40D1D4378}" dt="2021-02-07T15:18:43.791" v="682" actId="26606"/>
          <ac:cxnSpMkLst>
            <pc:docMk/>
            <pc:sldMk cId="2627479338" sldId="272"/>
            <ac:cxnSpMk id="14" creationId="{02CC3441-26B3-4381-B3DF-8AE3C288BC0D}"/>
          </ac:cxnSpMkLst>
        </pc:cxnChg>
      </pc:sldChg>
      <pc:sldChg chg="modSp new mod modAnim">
        <pc:chgData name="Thomas Sadler" userId="46b4b20da9475421" providerId="LiveId" clId="{37AEE30D-BB81-4505-9117-86C40D1D4378}" dt="2021-02-07T15:20:57.590" v="730" actId="403"/>
        <pc:sldMkLst>
          <pc:docMk/>
          <pc:sldMk cId="3068547588" sldId="273"/>
        </pc:sldMkLst>
        <pc:spChg chg="mod">
          <ac:chgData name="Thomas Sadler" userId="46b4b20da9475421" providerId="LiveId" clId="{37AEE30D-BB81-4505-9117-86C40D1D4378}" dt="2021-02-07T15:20:07.174" v="719" actId="20577"/>
          <ac:spMkLst>
            <pc:docMk/>
            <pc:sldMk cId="3068547588" sldId="273"/>
            <ac:spMk id="2" creationId="{57A07BD9-51B3-40E9-8F89-65BD0A177E87}"/>
          </ac:spMkLst>
        </pc:spChg>
        <pc:spChg chg="mod">
          <ac:chgData name="Thomas Sadler" userId="46b4b20da9475421" providerId="LiveId" clId="{37AEE30D-BB81-4505-9117-86C40D1D4378}" dt="2021-02-07T15:20:57.590" v="730" actId="403"/>
          <ac:spMkLst>
            <pc:docMk/>
            <pc:sldMk cId="3068547588" sldId="273"/>
            <ac:spMk id="3" creationId="{5B21C652-4EDA-44C3-BAAE-715356B5E899}"/>
          </ac:spMkLst>
        </pc:spChg>
      </pc:sldChg>
      <pc:sldChg chg="addSp delSp modSp new mod setBg modClrScheme modAnim chgLayout">
        <pc:chgData name="Thomas Sadler" userId="46b4b20da9475421" providerId="LiveId" clId="{37AEE30D-BB81-4505-9117-86C40D1D4378}" dt="2021-02-07T15:22:04.718" v="736" actId="27614"/>
        <pc:sldMkLst>
          <pc:docMk/>
          <pc:sldMk cId="2335214447" sldId="274"/>
        </pc:sldMkLst>
        <pc:spChg chg="del">
          <ac:chgData name="Thomas Sadler" userId="46b4b20da9475421" providerId="LiveId" clId="{37AEE30D-BB81-4505-9117-86C40D1D4378}" dt="2021-02-07T15:21:52.930" v="732" actId="700"/>
          <ac:spMkLst>
            <pc:docMk/>
            <pc:sldMk cId="2335214447" sldId="274"/>
            <ac:spMk id="2" creationId="{7278E8E1-4AB6-4637-A211-9F58C1A579B2}"/>
          </ac:spMkLst>
        </pc:spChg>
        <pc:spChg chg="del">
          <ac:chgData name="Thomas Sadler" userId="46b4b20da9475421" providerId="LiveId" clId="{37AEE30D-BB81-4505-9117-86C40D1D4378}" dt="2021-02-07T15:21:52.930" v="732" actId="700"/>
          <ac:spMkLst>
            <pc:docMk/>
            <pc:sldMk cId="2335214447" sldId="274"/>
            <ac:spMk id="3" creationId="{AB70BC54-FE74-4D1C-8235-030D70C78B8B}"/>
          </ac:spMkLst>
        </pc:spChg>
        <pc:spChg chg="mod ord">
          <ac:chgData name="Thomas Sadler" userId="46b4b20da9475421" providerId="LiveId" clId="{37AEE30D-BB81-4505-9117-86C40D1D4378}" dt="2021-02-07T15:21:56.508" v="734" actId="26606"/>
          <ac:spMkLst>
            <pc:docMk/>
            <pc:sldMk cId="2335214447" sldId="274"/>
            <ac:spMk id="4" creationId="{5C240859-D383-4421-9822-5D62624410F3}"/>
          </ac:spMkLst>
        </pc:spChg>
        <pc:spChg chg="mod ord">
          <ac:chgData name="Thomas Sadler" userId="46b4b20da9475421" providerId="LiveId" clId="{37AEE30D-BB81-4505-9117-86C40D1D4378}" dt="2021-02-07T15:21:56.508" v="734" actId="26606"/>
          <ac:spMkLst>
            <pc:docMk/>
            <pc:sldMk cId="2335214447" sldId="274"/>
            <ac:spMk id="5" creationId="{A41770C7-E865-43F1-87C0-984BE6B208BD}"/>
          </ac:spMkLst>
        </pc:spChg>
        <pc:spChg chg="add">
          <ac:chgData name="Thomas Sadler" userId="46b4b20da9475421" providerId="LiveId" clId="{37AEE30D-BB81-4505-9117-86C40D1D4378}" dt="2021-02-07T15:21:56.508" v="734" actId="26606"/>
          <ac:spMkLst>
            <pc:docMk/>
            <pc:sldMk cId="2335214447" sldId="274"/>
            <ac:spMk id="12" creationId="{41497DE5-0939-4D1D-9350-0C5E1B209C68}"/>
          </ac:spMkLst>
        </pc:spChg>
        <pc:spChg chg="add">
          <ac:chgData name="Thomas Sadler" userId="46b4b20da9475421" providerId="LiveId" clId="{37AEE30D-BB81-4505-9117-86C40D1D4378}" dt="2021-02-07T15:21:56.508" v="734" actId="26606"/>
          <ac:spMkLst>
            <pc:docMk/>
            <pc:sldMk cId="2335214447" sldId="274"/>
            <ac:spMk id="14" creationId="{5CCC70ED-6C63-4537-B7EB-51990D6C0A6F}"/>
          </ac:spMkLst>
        </pc:spChg>
        <pc:spChg chg="add">
          <ac:chgData name="Thomas Sadler" userId="46b4b20da9475421" providerId="LiveId" clId="{37AEE30D-BB81-4505-9117-86C40D1D4378}" dt="2021-02-07T15:21:56.508" v="734" actId="26606"/>
          <ac:spMkLst>
            <pc:docMk/>
            <pc:sldMk cId="2335214447" sldId="274"/>
            <ac:spMk id="16" creationId="{B76E24C1-2968-40DC-A36E-F6B85F0F0752}"/>
          </ac:spMkLst>
        </pc:spChg>
        <pc:picChg chg="add mod ord">
          <ac:chgData name="Thomas Sadler" userId="46b4b20da9475421" providerId="LiveId" clId="{37AEE30D-BB81-4505-9117-86C40D1D4378}" dt="2021-02-07T15:22:04.718" v="736" actId="27614"/>
          <ac:picMkLst>
            <pc:docMk/>
            <pc:sldMk cId="2335214447" sldId="274"/>
            <ac:picMk id="7" creationId="{B7AD855E-AD99-4A90-941B-A0DC36390598}"/>
          </ac:picMkLst>
        </pc:picChg>
      </pc:sldChg>
      <pc:sldChg chg="addSp modSp new mod modClrScheme modAnim chgLayout">
        <pc:chgData name="Thomas Sadler" userId="46b4b20da9475421" providerId="LiveId" clId="{37AEE30D-BB81-4505-9117-86C40D1D4378}" dt="2021-02-07T15:23:40.700" v="799" actId="403"/>
        <pc:sldMkLst>
          <pc:docMk/>
          <pc:sldMk cId="3219685800" sldId="275"/>
        </pc:sldMkLst>
        <pc:spChg chg="mod ord">
          <ac:chgData name="Thomas Sadler" userId="46b4b20da9475421" providerId="LiveId" clId="{37AEE30D-BB81-4505-9117-86C40D1D4378}" dt="2021-02-07T15:22:33.847" v="741" actId="700"/>
          <ac:spMkLst>
            <pc:docMk/>
            <pc:sldMk cId="3219685800" sldId="275"/>
            <ac:spMk id="2" creationId="{7B5CE4DF-CE0C-4485-8AA5-0199402F72E0}"/>
          </ac:spMkLst>
        </pc:spChg>
        <pc:spChg chg="mod ord">
          <ac:chgData name="Thomas Sadler" userId="46b4b20da9475421" providerId="LiveId" clId="{37AEE30D-BB81-4505-9117-86C40D1D4378}" dt="2021-02-07T15:22:33.847" v="741" actId="700"/>
          <ac:spMkLst>
            <pc:docMk/>
            <pc:sldMk cId="3219685800" sldId="275"/>
            <ac:spMk id="3" creationId="{4CAAFF2F-424C-4D47-AA57-9841F0198DC7}"/>
          </ac:spMkLst>
        </pc:spChg>
        <pc:spChg chg="add mod ord">
          <ac:chgData name="Thomas Sadler" userId="46b4b20da9475421" providerId="LiveId" clId="{37AEE30D-BB81-4505-9117-86C40D1D4378}" dt="2021-02-07T15:23:29.787" v="794" actId="20577"/>
          <ac:spMkLst>
            <pc:docMk/>
            <pc:sldMk cId="3219685800" sldId="275"/>
            <ac:spMk id="4" creationId="{FE1F81E4-59CB-4F5B-9553-FCDD566CBB38}"/>
          </ac:spMkLst>
        </pc:spChg>
        <pc:spChg chg="add mod ord">
          <ac:chgData name="Thomas Sadler" userId="46b4b20da9475421" providerId="LiveId" clId="{37AEE30D-BB81-4505-9117-86C40D1D4378}" dt="2021-02-07T15:23:40.700" v="799" actId="403"/>
          <ac:spMkLst>
            <pc:docMk/>
            <pc:sldMk cId="3219685800" sldId="275"/>
            <ac:spMk id="5" creationId="{B4F1CEEB-7FBB-408E-8F28-C5848267DC84}"/>
          </ac:spMkLst>
        </pc:spChg>
      </pc:sldChg>
      <pc:sldChg chg="modSp new mod modAnim">
        <pc:chgData name="Thomas Sadler" userId="46b4b20da9475421" providerId="LiveId" clId="{37AEE30D-BB81-4505-9117-86C40D1D4378}" dt="2021-02-07T15:25:25.610" v="841" actId="403"/>
        <pc:sldMkLst>
          <pc:docMk/>
          <pc:sldMk cId="4130844266" sldId="276"/>
        </pc:sldMkLst>
        <pc:spChg chg="mod">
          <ac:chgData name="Thomas Sadler" userId="46b4b20da9475421" providerId="LiveId" clId="{37AEE30D-BB81-4505-9117-86C40D1D4378}" dt="2021-02-07T15:24:25.052" v="828" actId="20577"/>
          <ac:spMkLst>
            <pc:docMk/>
            <pc:sldMk cId="4130844266" sldId="276"/>
            <ac:spMk id="2" creationId="{4698DD10-BB39-44F3-A96E-0F60CF59A10D}"/>
          </ac:spMkLst>
        </pc:spChg>
        <pc:spChg chg="mod">
          <ac:chgData name="Thomas Sadler" userId="46b4b20da9475421" providerId="LiveId" clId="{37AEE30D-BB81-4505-9117-86C40D1D4378}" dt="2021-02-07T15:25:25.610" v="841" actId="403"/>
          <ac:spMkLst>
            <pc:docMk/>
            <pc:sldMk cId="4130844266" sldId="276"/>
            <ac:spMk id="3" creationId="{8032A70E-A23D-4309-955E-59090D772127}"/>
          </ac:spMkLst>
        </pc:spChg>
      </pc:sldChg>
      <pc:sldChg chg="modSp new mod modAnim">
        <pc:chgData name="Thomas Sadler" userId="46b4b20da9475421" providerId="LiveId" clId="{37AEE30D-BB81-4505-9117-86C40D1D4378}" dt="2021-02-07T15:26:33.007" v="883" actId="403"/>
        <pc:sldMkLst>
          <pc:docMk/>
          <pc:sldMk cId="3920742272" sldId="277"/>
        </pc:sldMkLst>
        <pc:spChg chg="mod">
          <ac:chgData name="Thomas Sadler" userId="46b4b20da9475421" providerId="LiveId" clId="{37AEE30D-BB81-4505-9117-86C40D1D4378}" dt="2021-02-07T15:25:58.066" v="873" actId="20577"/>
          <ac:spMkLst>
            <pc:docMk/>
            <pc:sldMk cId="3920742272" sldId="277"/>
            <ac:spMk id="2" creationId="{5B1A5672-01B8-42C9-8EAC-284B05351307}"/>
          </ac:spMkLst>
        </pc:spChg>
        <pc:spChg chg="mod">
          <ac:chgData name="Thomas Sadler" userId="46b4b20da9475421" providerId="LiveId" clId="{37AEE30D-BB81-4505-9117-86C40D1D4378}" dt="2021-02-07T15:26:33.007" v="883" actId="403"/>
          <ac:spMkLst>
            <pc:docMk/>
            <pc:sldMk cId="3920742272" sldId="277"/>
            <ac:spMk id="3" creationId="{7E64B785-2D72-42A0-94AB-E75469E1619A}"/>
          </ac:spMkLst>
        </pc:spChg>
      </pc:sldChg>
      <pc:sldChg chg="modSp new mod modAnim">
        <pc:chgData name="Thomas Sadler" userId="46b4b20da9475421" providerId="LiveId" clId="{37AEE30D-BB81-4505-9117-86C40D1D4378}" dt="2021-02-07T15:28:08.345" v="1012" actId="403"/>
        <pc:sldMkLst>
          <pc:docMk/>
          <pc:sldMk cId="3881736382" sldId="278"/>
        </pc:sldMkLst>
        <pc:spChg chg="mod">
          <ac:chgData name="Thomas Sadler" userId="46b4b20da9475421" providerId="LiveId" clId="{37AEE30D-BB81-4505-9117-86C40D1D4378}" dt="2021-02-07T15:26:56.963" v="920" actId="20577"/>
          <ac:spMkLst>
            <pc:docMk/>
            <pc:sldMk cId="3881736382" sldId="278"/>
            <ac:spMk id="2" creationId="{05EF438F-67D2-40AE-BB86-022EBA6D52EF}"/>
          </ac:spMkLst>
        </pc:spChg>
        <pc:spChg chg="mod">
          <ac:chgData name="Thomas Sadler" userId="46b4b20da9475421" providerId="LiveId" clId="{37AEE30D-BB81-4505-9117-86C40D1D4378}" dt="2021-02-07T15:28:08.345" v="1012" actId="403"/>
          <ac:spMkLst>
            <pc:docMk/>
            <pc:sldMk cId="3881736382" sldId="278"/>
            <ac:spMk id="3" creationId="{6F4CFB8E-5A6D-4D6E-9938-25A45749FD5C}"/>
          </ac:spMkLst>
        </pc:spChg>
      </pc:sldChg>
      <pc:sldChg chg="addSp modSp new mod setBg modAnim">
        <pc:chgData name="Thomas Sadler" userId="46b4b20da9475421" providerId="LiveId" clId="{37AEE30D-BB81-4505-9117-86C40D1D4378}" dt="2021-02-07T15:29:40.672" v="1068" actId="113"/>
        <pc:sldMkLst>
          <pc:docMk/>
          <pc:sldMk cId="1094591664" sldId="279"/>
        </pc:sldMkLst>
        <pc:spChg chg="mod">
          <ac:chgData name="Thomas Sadler" userId="46b4b20da9475421" providerId="LiveId" clId="{37AEE30D-BB81-4505-9117-86C40D1D4378}" dt="2021-02-07T15:28:39.816" v="1053" actId="26606"/>
          <ac:spMkLst>
            <pc:docMk/>
            <pc:sldMk cId="1094591664" sldId="279"/>
            <ac:spMk id="2" creationId="{C8CDD6D9-D1AE-4890-BAD2-6C7A8E74907D}"/>
          </ac:spMkLst>
        </pc:spChg>
        <pc:spChg chg="mod">
          <ac:chgData name="Thomas Sadler" userId="46b4b20da9475421" providerId="LiveId" clId="{37AEE30D-BB81-4505-9117-86C40D1D4378}" dt="2021-02-07T15:29:40.672" v="1068" actId="113"/>
          <ac:spMkLst>
            <pc:docMk/>
            <pc:sldMk cId="1094591664" sldId="279"/>
            <ac:spMk id="3" creationId="{37FC3221-63CE-4532-95F6-143571B656B3}"/>
          </ac:spMkLst>
        </pc:spChg>
        <pc:spChg chg="mod">
          <ac:chgData name="Thomas Sadler" userId="46b4b20da9475421" providerId="LiveId" clId="{37AEE30D-BB81-4505-9117-86C40D1D4378}" dt="2021-02-07T15:28:39.816" v="1053" actId="26606"/>
          <ac:spMkLst>
            <pc:docMk/>
            <pc:sldMk cId="1094591664" sldId="279"/>
            <ac:spMk id="4" creationId="{73D83F31-B9F2-4927-9EF3-E9CB7488B8E2}"/>
          </ac:spMkLst>
        </pc:spChg>
        <pc:spChg chg="mod">
          <ac:chgData name="Thomas Sadler" userId="46b4b20da9475421" providerId="LiveId" clId="{37AEE30D-BB81-4505-9117-86C40D1D4378}" dt="2021-02-07T15:28:39.816" v="1053" actId="26606"/>
          <ac:spMkLst>
            <pc:docMk/>
            <pc:sldMk cId="1094591664" sldId="279"/>
            <ac:spMk id="5" creationId="{EB4F7F92-1A46-47A6-ACBB-EE761B799875}"/>
          </ac:spMkLst>
        </pc:spChg>
        <pc:spChg chg="add">
          <ac:chgData name="Thomas Sadler" userId="46b4b20da9475421" providerId="LiveId" clId="{37AEE30D-BB81-4505-9117-86C40D1D4378}" dt="2021-02-07T15:28:39.816" v="1053" actId="26606"/>
          <ac:spMkLst>
            <pc:docMk/>
            <pc:sldMk cId="1094591664" sldId="279"/>
            <ac:spMk id="10" creationId="{35230A27-1553-42F8-99D7-829868E13715}"/>
          </ac:spMkLst>
        </pc:spChg>
        <pc:spChg chg="add">
          <ac:chgData name="Thomas Sadler" userId="46b4b20da9475421" providerId="LiveId" clId="{37AEE30D-BB81-4505-9117-86C40D1D4378}" dt="2021-02-07T15:28:39.816" v="1053" actId="26606"/>
          <ac:spMkLst>
            <pc:docMk/>
            <pc:sldMk cId="1094591664" sldId="279"/>
            <ac:spMk id="12" creationId="{A772232D-B4D6-429F-B3D1-2D9891B85E08}"/>
          </ac:spMkLst>
        </pc:spChg>
        <pc:cxnChg chg="add">
          <ac:chgData name="Thomas Sadler" userId="46b4b20da9475421" providerId="LiveId" clId="{37AEE30D-BB81-4505-9117-86C40D1D4378}" dt="2021-02-07T15:28:39.816" v="1053" actId="26606"/>
          <ac:cxnSpMkLst>
            <pc:docMk/>
            <pc:sldMk cId="1094591664" sldId="279"/>
            <ac:cxnSpMk id="14" creationId="{02CC3441-26B3-4381-B3DF-8AE3C288BC0D}"/>
          </ac:cxnSpMkLst>
        </pc:cxnChg>
      </pc:sldChg>
      <pc:sldChg chg="modSp new mod modAnim">
        <pc:chgData name="Thomas Sadler" userId="46b4b20da9475421" providerId="LiveId" clId="{37AEE30D-BB81-4505-9117-86C40D1D4378}" dt="2021-02-07T15:31:19.375" v="1149" actId="20577"/>
        <pc:sldMkLst>
          <pc:docMk/>
          <pc:sldMk cId="1349716202" sldId="280"/>
        </pc:sldMkLst>
        <pc:spChg chg="mod">
          <ac:chgData name="Thomas Sadler" userId="46b4b20da9475421" providerId="LiveId" clId="{37AEE30D-BB81-4505-9117-86C40D1D4378}" dt="2021-02-07T15:30:24" v="1121" actId="404"/>
          <ac:spMkLst>
            <pc:docMk/>
            <pc:sldMk cId="1349716202" sldId="280"/>
            <ac:spMk id="2" creationId="{77F6EBCF-D472-4474-B9E9-C577903E5C10}"/>
          </ac:spMkLst>
        </pc:spChg>
        <pc:spChg chg="mod">
          <ac:chgData name="Thomas Sadler" userId="46b4b20da9475421" providerId="LiveId" clId="{37AEE30D-BB81-4505-9117-86C40D1D4378}" dt="2021-02-07T15:31:19.375" v="1149" actId="20577"/>
          <ac:spMkLst>
            <pc:docMk/>
            <pc:sldMk cId="1349716202" sldId="280"/>
            <ac:spMk id="3" creationId="{1239F366-ACFF-4C81-9270-C3E5CB41AF82}"/>
          </ac:spMkLst>
        </pc:spChg>
      </pc:sldChg>
      <pc:sldChg chg="addSp delSp modSp new mod setBg modClrScheme modAnim chgLayout">
        <pc:chgData name="Thomas Sadler" userId="46b4b20da9475421" providerId="LiveId" clId="{37AEE30D-BB81-4505-9117-86C40D1D4378}" dt="2021-02-07T15:32:07.426" v="1155" actId="27614"/>
        <pc:sldMkLst>
          <pc:docMk/>
          <pc:sldMk cId="1412452703" sldId="281"/>
        </pc:sldMkLst>
        <pc:spChg chg="del">
          <ac:chgData name="Thomas Sadler" userId="46b4b20da9475421" providerId="LiveId" clId="{37AEE30D-BB81-4505-9117-86C40D1D4378}" dt="2021-02-07T15:31:28.597" v="1151" actId="700"/>
          <ac:spMkLst>
            <pc:docMk/>
            <pc:sldMk cId="1412452703" sldId="281"/>
            <ac:spMk id="2" creationId="{03980096-9484-47D1-9A7F-2584D05F2A36}"/>
          </ac:spMkLst>
        </pc:spChg>
        <pc:spChg chg="del">
          <ac:chgData name="Thomas Sadler" userId="46b4b20da9475421" providerId="LiveId" clId="{37AEE30D-BB81-4505-9117-86C40D1D4378}" dt="2021-02-07T15:31:28.597" v="1151" actId="700"/>
          <ac:spMkLst>
            <pc:docMk/>
            <pc:sldMk cId="1412452703" sldId="281"/>
            <ac:spMk id="3" creationId="{305DDB1D-F15D-4AB6-9D0A-B9C8F722F3AD}"/>
          </ac:spMkLst>
        </pc:spChg>
        <pc:spChg chg="mod ord">
          <ac:chgData name="Thomas Sadler" userId="46b4b20da9475421" providerId="LiveId" clId="{37AEE30D-BB81-4505-9117-86C40D1D4378}" dt="2021-02-07T15:32:02.631" v="1153" actId="26606"/>
          <ac:spMkLst>
            <pc:docMk/>
            <pc:sldMk cId="1412452703" sldId="281"/>
            <ac:spMk id="4" creationId="{9C1E62D4-AE61-44CA-96D0-388030430A88}"/>
          </ac:spMkLst>
        </pc:spChg>
        <pc:spChg chg="mod ord">
          <ac:chgData name="Thomas Sadler" userId="46b4b20da9475421" providerId="LiveId" clId="{37AEE30D-BB81-4505-9117-86C40D1D4378}" dt="2021-02-07T15:32:02.631" v="1153" actId="26606"/>
          <ac:spMkLst>
            <pc:docMk/>
            <pc:sldMk cId="1412452703" sldId="281"/>
            <ac:spMk id="5" creationId="{C6F084F2-8A85-4A77-8DFA-FEFFCC79183E}"/>
          </ac:spMkLst>
        </pc:spChg>
        <pc:spChg chg="add">
          <ac:chgData name="Thomas Sadler" userId="46b4b20da9475421" providerId="LiveId" clId="{37AEE30D-BB81-4505-9117-86C40D1D4378}" dt="2021-02-07T15:32:02.631" v="1153" actId="26606"/>
          <ac:spMkLst>
            <pc:docMk/>
            <pc:sldMk cId="1412452703" sldId="281"/>
            <ac:spMk id="12" creationId="{41497DE5-0939-4D1D-9350-0C5E1B209C68}"/>
          </ac:spMkLst>
        </pc:spChg>
        <pc:spChg chg="add">
          <ac:chgData name="Thomas Sadler" userId="46b4b20da9475421" providerId="LiveId" clId="{37AEE30D-BB81-4505-9117-86C40D1D4378}" dt="2021-02-07T15:32:02.631" v="1153" actId="26606"/>
          <ac:spMkLst>
            <pc:docMk/>
            <pc:sldMk cId="1412452703" sldId="281"/>
            <ac:spMk id="14" creationId="{5CCC70ED-6C63-4537-B7EB-51990D6C0A6F}"/>
          </ac:spMkLst>
        </pc:spChg>
        <pc:spChg chg="add">
          <ac:chgData name="Thomas Sadler" userId="46b4b20da9475421" providerId="LiveId" clId="{37AEE30D-BB81-4505-9117-86C40D1D4378}" dt="2021-02-07T15:32:02.631" v="1153" actId="26606"/>
          <ac:spMkLst>
            <pc:docMk/>
            <pc:sldMk cId="1412452703" sldId="281"/>
            <ac:spMk id="16" creationId="{B76E24C1-2968-40DC-A36E-F6B85F0F0752}"/>
          </ac:spMkLst>
        </pc:spChg>
        <pc:picChg chg="add mod ord">
          <ac:chgData name="Thomas Sadler" userId="46b4b20da9475421" providerId="LiveId" clId="{37AEE30D-BB81-4505-9117-86C40D1D4378}" dt="2021-02-07T15:32:07.426" v="1155" actId="27614"/>
          <ac:picMkLst>
            <pc:docMk/>
            <pc:sldMk cId="1412452703" sldId="281"/>
            <ac:picMk id="7" creationId="{3AED1BC8-6923-48B3-82F4-57B89844AEC2}"/>
          </ac:picMkLst>
        </pc:picChg>
      </pc:sldChg>
      <pc:sldChg chg="addSp modSp new mod modClrScheme modAnim chgLayout">
        <pc:chgData name="Thomas Sadler" userId="46b4b20da9475421" providerId="LiveId" clId="{37AEE30D-BB81-4505-9117-86C40D1D4378}" dt="2021-02-07T15:35:28.353" v="1410" actId="403"/>
        <pc:sldMkLst>
          <pc:docMk/>
          <pc:sldMk cId="1172039498" sldId="282"/>
        </pc:sldMkLst>
        <pc:spChg chg="mod ord">
          <ac:chgData name="Thomas Sadler" userId="46b4b20da9475421" providerId="LiveId" clId="{37AEE30D-BB81-4505-9117-86C40D1D4378}" dt="2021-02-07T15:32:17.205" v="1157" actId="700"/>
          <ac:spMkLst>
            <pc:docMk/>
            <pc:sldMk cId="1172039498" sldId="282"/>
            <ac:spMk id="2" creationId="{F671109E-5DBD-47D7-AAF1-A78C24FB385A}"/>
          </ac:spMkLst>
        </pc:spChg>
        <pc:spChg chg="mod ord">
          <ac:chgData name="Thomas Sadler" userId="46b4b20da9475421" providerId="LiveId" clId="{37AEE30D-BB81-4505-9117-86C40D1D4378}" dt="2021-02-07T15:32:17.205" v="1157" actId="700"/>
          <ac:spMkLst>
            <pc:docMk/>
            <pc:sldMk cId="1172039498" sldId="282"/>
            <ac:spMk id="3" creationId="{706E12E7-58A1-43FD-8857-5322860D6204}"/>
          </ac:spMkLst>
        </pc:spChg>
        <pc:spChg chg="add mod ord">
          <ac:chgData name="Thomas Sadler" userId="46b4b20da9475421" providerId="LiveId" clId="{37AEE30D-BB81-4505-9117-86C40D1D4378}" dt="2021-02-07T15:32:33.369" v="1191" actId="20577"/>
          <ac:spMkLst>
            <pc:docMk/>
            <pc:sldMk cId="1172039498" sldId="282"/>
            <ac:spMk id="4" creationId="{2F5A8FFB-D1D8-4E62-BC51-CBA837428661}"/>
          </ac:spMkLst>
        </pc:spChg>
        <pc:spChg chg="add mod ord">
          <ac:chgData name="Thomas Sadler" userId="46b4b20da9475421" providerId="LiveId" clId="{37AEE30D-BB81-4505-9117-86C40D1D4378}" dt="2021-02-07T15:35:28.353" v="1410" actId="403"/>
          <ac:spMkLst>
            <pc:docMk/>
            <pc:sldMk cId="1172039498" sldId="282"/>
            <ac:spMk id="5" creationId="{5026B2FB-71D3-4A02-8CCE-EC3AC1FC458C}"/>
          </ac:spMkLst>
        </pc:spChg>
      </pc:sldChg>
      <pc:sldChg chg="modSp new mod modAnim">
        <pc:chgData name="Thomas Sadler" userId="46b4b20da9475421" providerId="LiveId" clId="{37AEE30D-BB81-4505-9117-86C40D1D4378}" dt="2021-02-07T15:36:08.353" v="1421" actId="403"/>
        <pc:sldMkLst>
          <pc:docMk/>
          <pc:sldMk cId="937591764" sldId="283"/>
        </pc:sldMkLst>
        <pc:spChg chg="mod">
          <ac:chgData name="Thomas Sadler" userId="46b4b20da9475421" providerId="LiveId" clId="{37AEE30D-BB81-4505-9117-86C40D1D4378}" dt="2021-02-07T15:32:50.309" v="1220" actId="20577"/>
          <ac:spMkLst>
            <pc:docMk/>
            <pc:sldMk cId="937591764" sldId="283"/>
            <ac:spMk id="2" creationId="{D4424A2A-08C1-464E-A9F0-6387879EE8A1}"/>
          </ac:spMkLst>
        </pc:spChg>
        <pc:spChg chg="mod">
          <ac:chgData name="Thomas Sadler" userId="46b4b20da9475421" providerId="LiveId" clId="{37AEE30D-BB81-4505-9117-86C40D1D4378}" dt="2021-02-07T15:36:08.353" v="1421" actId="403"/>
          <ac:spMkLst>
            <pc:docMk/>
            <pc:sldMk cId="937591764" sldId="283"/>
            <ac:spMk id="3" creationId="{C0E80715-48C3-472B-9A89-A2C92DAD9EC0}"/>
          </ac:spMkLst>
        </pc:spChg>
      </pc:sldChg>
      <pc:sldChg chg="addSp delSp modSp new mod modClrScheme modAnim chgLayout">
        <pc:chgData name="Thomas Sadler" userId="46b4b20da9475421" providerId="LiveId" clId="{37AEE30D-BB81-4505-9117-86C40D1D4378}" dt="2021-02-07T15:37:58.731" v="1455"/>
        <pc:sldMkLst>
          <pc:docMk/>
          <pc:sldMk cId="515471216" sldId="284"/>
        </pc:sldMkLst>
        <pc:spChg chg="mod ord">
          <ac:chgData name="Thomas Sadler" userId="46b4b20da9475421" providerId="LiveId" clId="{37AEE30D-BB81-4505-9117-86C40D1D4378}" dt="2021-02-07T15:36:55.492" v="1444" actId="700"/>
          <ac:spMkLst>
            <pc:docMk/>
            <pc:sldMk cId="515471216" sldId="284"/>
            <ac:spMk id="2" creationId="{EDEB1483-69B8-42EA-93F6-EFBE93640E51}"/>
          </ac:spMkLst>
        </pc:spChg>
        <pc:spChg chg="mod ord">
          <ac:chgData name="Thomas Sadler" userId="46b4b20da9475421" providerId="LiveId" clId="{37AEE30D-BB81-4505-9117-86C40D1D4378}" dt="2021-02-07T15:37:56.602" v="1454" actId="1076"/>
          <ac:spMkLst>
            <pc:docMk/>
            <pc:sldMk cId="515471216" sldId="284"/>
            <ac:spMk id="3" creationId="{D9C2B9B6-6ADE-4AF1-910A-5420DF12FA8C}"/>
          </ac:spMkLst>
        </pc:spChg>
        <pc:spChg chg="mod ord">
          <ac:chgData name="Thomas Sadler" userId="46b4b20da9475421" providerId="LiveId" clId="{37AEE30D-BB81-4505-9117-86C40D1D4378}" dt="2021-02-07T15:36:55.492" v="1444" actId="700"/>
          <ac:spMkLst>
            <pc:docMk/>
            <pc:sldMk cId="515471216" sldId="284"/>
            <ac:spMk id="4" creationId="{D8949FEA-5094-44E4-9C65-955FA5F9E0DC}"/>
          </ac:spMkLst>
        </pc:spChg>
        <pc:spChg chg="mod ord">
          <ac:chgData name="Thomas Sadler" userId="46b4b20da9475421" providerId="LiveId" clId="{37AEE30D-BB81-4505-9117-86C40D1D4378}" dt="2021-02-07T15:36:55.492" v="1444" actId="700"/>
          <ac:spMkLst>
            <pc:docMk/>
            <pc:sldMk cId="515471216" sldId="284"/>
            <ac:spMk id="5" creationId="{1B05FAA2-F3EC-4605-8820-34D7877323DB}"/>
          </ac:spMkLst>
        </pc:spChg>
        <pc:spChg chg="add del mod ord">
          <ac:chgData name="Thomas Sadler" userId="46b4b20da9475421" providerId="LiveId" clId="{37AEE30D-BB81-4505-9117-86C40D1D4378}" dt="2021-02-07T15:37:35.366" v="1446" actId="931"/>
          <ac:spMkLst>
            <pc:docMk/>
            <pc:sldMk cId="515471216" sldId="284"/>
            <ac:spMk id="6" creationId="{A0F45610-7316-48DB-B30E-0E423609CC2C}"/>
          </ac:spMkLst>
        </pc:spChg>
        <pc:picChg chg="add mod">
          <ac:chgData name="Thomas Sadler" userId="46b4b20da9475421" providerId="LiveId" clId="{37AEE30D-BB81-4505-9117-86C40D1D4378}" dt="2021-02-07T15:37:52.701" v="1453" actId="1076"/>
          <ac:picMkLst>
            <pc:docMk/>
            <pc:sldMk cId="515471216" sldId="284"/>
            <ac:picMk id="8" creationId="{C46FEE6A-FE52-4CC4-88BE-6F5D87B996E2}"/>
          </ac:picMkLst>
        </pc:picChg>
      </pc:sldChg>
      <pc:sldChg chg="modSp new mod modAnim">
        <pc:chgData name="Thomas Sadler" userId="46b4b20da9475421" providerId="LiveId" clId="{37AEE30D-BB81-4505-9117-86C40D1D4378}" dt="2021-02-07T15:39:04.510" v="1465" actId="403"/>
        <pc:sldMkLst>
          <pc:docMk/>
          <pc:sldMk cId="1999158402" sldId="285"/>
        </pc:sldMkLst>
        <pc:spChg chg="mod">
          <ac:chgData name="Thomas Sadler" userId="46b4b20da9475421" providerId="LiveId" clId="{37AEE30D-BB81-4505-9117-86C40D1D4378}" dt="2021-02-07T15:33:18.818" v="1292" actId="20577"/>
          <ac:spMkLst>
            <pc:docMk/>
            <pc:sldMk cId="1999158402" sldId="285"/>
            <ac:spMk id="2" creationId="{C2222F4B-4E0D-4E9A-A5ED-205E14965BC4}"/>
          </ac:spMkLst>
        </pc:spChg>
        <pc:spChg chg="mod">
          <ac:chgData name="Thomas Sadler" userId="46b4b20da9475421" providerId="LiveId" clId="{37AEE30D-BB81-4505-9117-86C40D1D4378}" dt="2021-02-07T15:39:04.510" v="1465" actId="403"/>
          <ac:spMkLst>
            <pc:docMk/>
            <pc:sldMk cId="1999158402" sldId="285"/>
            <ac:spMk id="3" creationId="{26B3B843-7F7C-4ECC-A166-C58114FB177E}"/>
          </ac:spMkLst>
        </pc:spChg>
      </pc:sldChg>
      <pc:sldChg chg="modSp new mod modAnim">
        <pc:chgData name="Thomas Sadler" userId="46b4b20da9475421" providerId="LiveId" clId="{37AEE30D-BB81-4505-9117-86C40D1D4378}" dt="2021-02-07T15:40:25.848" v="1476" actId="113"/>
        <pc:sldMkLst>
          <pc:docMk/>
          <pc:sldMk cId="3217476035" sldId="286"/>
        </pc:sldMkLst>
        <pc:spChg chg="mod">
          <ac:chgData name="Thomas Sadler" userId="46b4b20da9475421" providerId="LiveId" clId="{37AEE30D-BB81-4505-9117-86C40D1D4378}" dt="2021-02-07T15:33:33.085" v="1307" actId="20577"/>
          <ac:spMkLst>
            <pc:docMk/>
            <pc:sldMk cId="3217476035" sldId="286"/>
            <ac:spMk id="2" creationId="{4398AAE4-DB87-4DB9-A3EE-692350A2B12D}"/>
          </ac:spMkLst>
        </pc:spChg>
        <pc:spChg chg="mod">
          <ac:chgData name="Thomas Sadler" userId="46b4b20da9475421" providerId="LiveId" clId="{37AEE30D-BB81-4505-9117-86C40D1D4378}" dt="2021-02-07T15:40:25.848" v="1476" actId="113"/>
          <ac:spMkLst>
            <pc:docMk/>
            <pc:sldMk cId="3217476035" sldId="286"/>
            <ac:spMk id="3" creationId="{6B5EC643-1EBC-45EC-9D28-1EED8BDAA14B}"/>
          </ac:spMkLst>
        </pc:spChg>
      </pc:sldChg>
      <pc:sldChg chg="addSp delSp modSp new mod modClrScheme modAnim chgLayout">
        <pc:chgData name="Thomas Sadler" userId="46b4b20da9475421" providerId="LiveId" clId="{37AEE30D-BB81-4505-9117-86C40D1D4378}" dt="2021-02-07T15:42:15.769" v="1529" actId="403"/>
        <pc:sldMkLst>
          <pc:docMk/>
          <pc:sldMk cId="1430937495" sldId="287"/>
        </pc:sldMkLst>
        <pc:spChg chg="mod ord">
          <ac:chgData name="Thomas Sadler" userId="46b4b20da9475421" providerId="LiveId" clId="{37AEE30D-BB81-4505-9117-86C40D1D4378}" dt="2021-02-07T15:41:06.371" v="1477" actId="700"/>
          <ac:spMkLst>
            <pc:docMk/>
            <pc:sldMk cId="1430937495" sldId="287"/>
            <ac:spMk id="2" creationId="{F8F3FE91-17A4-4F01-8594-B47ECF7B24AC}"/>
          </ac:spMkLst>
        </pc:spChg>
        <pc:spChg chg="del mod ord">
          <ac:chgData name="Thomas Sadler" userId="46b4b20da9475421" providerId="LiveId" clId="{37AEE30D-BB81-4505-9117-86C40D1D4378}" dt="2021-02-07T15:41:06.371" v="1477" actId="700"/>
          <ac:spMkLst>
            <pc:docMk/>
            <pc:sldMk cId="1430937495" sldId="287"/>
            <ac:spMk id="3" creationId="{A0CE5E01-15DA-4EF7-9D54-58C813051EC9}"/>
          </ac:spMkLst>
        </pc:spChg>
        <pc:spChg chg="mod ord">
          <ac:chgData name="Thomas Sadler" userId="46b4b20da9475421" providerId="LiveId" clId="{37AEE30D-BB81-4505-9117-86C40D1D4378}" dt="2021-02-07T15:41:06.371" v="1477" actId="700"/>
          <ac:spMkLst>
            <pc:docMk/>
            <pc:sldMk cId="1430937495" sldId="287"/>
            <ac:spMk id="4" creationId="{3F5D18CB-36D0-46FB-9480-49B0842351A2}"/>
          </ac:spMkLst>
        </pc:spChg>
        <pc:spChg chg="mod ord">
          <ac:chgData name="Thomas Sadler" userId="46b4b20da9475421" providerId="LiveId" clId="{37AEE30D-BB81-4505-9117-86C40D1D4378}" dt="2021-02-07T15:41:06.371" v="1477" actId="700"/>
          <ac:spMkLst>
            <pc:docMk/>
            <pc:sldMk cId="1430937495" sldId="287"/>
            <ac:spMk id="5" creationId="{D7F98B23-EEA6-475A-A563-4A05E052CF41}"/>
          </ac:spMkLst>
        </pc:spChg>
        <pc:spChg chg="add mod ord">
          <ac:chgData name="Thomas Sadler" userId="46b4b20da9475421" providerId="LiveId" clId="{37AEE30D-BB81-4505-9117-86C40D1D4378}" dt="2021-02-07T15:41:13.617" v="1498" actId="20577"/>
          <ac:spMkLst>
            <pc:docMk/>
            <pc:sldMk cId="1430937495" sldId="287"/>
            <ac:spMk id="6" creationId="{01FFFA06-EE32-4C96-AF71-41A31E89080A}"/>
          </ac:spMkLst>
        </pc:spChg>
        <pc:spChg chg="add mod ord">
          <ac:chgData name="Thomas Sadler" userId="46b4b20da9475421" providerId="LiveId" clId="{37AEE30D-BB81-4505-9117-86C40D1D4378}" dt="2021-02-07T15:42:13.457" v="1528" actId="403"/>
          <ac:spMkLst>
            <pc:docMk/>
            <pc:sldMk cId="1430937495" sldId="287"/>
            <ac:spMk id="7" creationId="{8AA505FD-96B6-48F2-9AAF-3273BB35649A}"/>
          </ac:spMkLst>
        </pc:spChg>
        <pc:spChg chg="add mod ord">
          <ac:chgData name="Thomas Sadler" userId="46b4b20da9475421" providerId="LiveId" clId="{37AEE30D-BB81-4505-9117-86C40D1D4378}" dt="2021-02-07T15:41:19.955" v="1520" actId="20577"/>
          <ac:spMkLst>
            <pc:docMk/>
            <pc:sldMk cId="1430937495" sldId="287"/>
            <ac:spMk id="8" creationId="{C295A8E2-CEC0-4FD7-A3BC-F60A3153F5EF}"/>
          </ac:spMkLst>
        </pc:spChg>
        <pc:spChg chg="add mod ord">
          <ac:chgData name="Thomas Sadler" userId="46b4b20da9475421" providerId="LiveId" clId="{37AEE30D-BB81-4505-9117-86C40D1D4378}" dt="2021-02-07T15:42:15.769" v="1529" actId="403"/>
          <ac:spMkLst>
            <pc:docMk/>
            <pc:sldMk cId="1430937495" sldId="287"/>
            <ac:spMk id="9" creationId="{ACE3CDD9-9ECC-40EB-A3BE-CD755DBDD412}"/>
          </ac:spMkLst>
        </pc:spChg>
      </pc:sldChg>
      <pc:sldChg chg="addSp delSp modSp new mod setBg modClrScheme modAnim chgLayout">
        <pc:chgData name="Thomas Sadler" userId="46b4b20da9475421" providerId="LiveId" clId="{37AEE30D-BB81-4505-9117-86C40D1D4378}" dt="2021-02-07T15:45:41.751" v="1696" actId="403"/>
        <pc:sldMkLst>
          <pc:docMk/>
          <pc:sldMk cId="4186264858" sldId="288"/>
        </pc:sldMkLst>
        <pc:spChg chg="del mod ord">
          <ac:chgData name="Thomas Sadler" userId="46b4b20da9475421" providerId="LiveId" clId="{37AEE30D-BB81-4505-9117-86C40D1D4378}" dt="2021-02-07T15:42:41.036" v="1531" actId="700"/>
          <ac:spMkLst>
            <pc:docMk/>
            <pc:sldMk cId="4186264858" sldId="288"/>
            <ac:spMk id="2" creationId="{588D0B3E-BBDB-4D24-9DE5-39A09AE22186}"/>
          </ac:spMkLst>
        </pc:spChg>
        <pc:spChg chg="del">
          <ac:chgData name="Thomas Sadler" userId="46b4b20da9475421" providerId="LiveId" clId="{37AEE30D-BB81-4505-9117-86C40D1D4378}" dt="2021-02-07T15:42:41.036" v="1531" actId="700"/>
          <ac:spMkLst>
            <pc:docMk/>
            <pc:sldMk cId="4186264858" sldId="288"/>
            <ac:spMk id="3" creationId="{252301AA-3661-4E85-92C6-9D505AC2B67D}"/>
          </ac:spMkLst>
        </pc:spChg>
        <pc:spChg chg="del mod ord">
          <ac:chgData name="Thomas Sadler" userId="46b4b20da9475421" providerId="LiveId" clId="{37AEE30D-BB81-4505-9117-86C40D1D4378}" dt="2021-02-07T15:42:41.036" v="1531" actId="700"/>
          <ac:spMkLst>
            <pc:docMk/>
            <pc:sldMk cId="4186264858" sldId="288"/>
            <ac:spMk id="4" creationId="{5DABB84F-F93B-4B1A-B45B-37950A2C577E}"/>
          </ac:spMkLst>
        </pc:spChg>
        <pc:spChg chg="del">
          <ac:chgData name="Thomas Sadler" userId="46b4b20da9475421" providerId="LiveId" clId="{37AEE30D-BB81-4505-9117-86C40D1D4378}" dt="2021-02-07T15:42:41.036" v="1531" actId="700"/>
          <ac:spMkLst>
            <pc:docMk/>
            <pc:sldMk cId="4186264858" sldId="288"/>
            <ac:spMk id="5" creationId="{361879C7-FD4C-489E-8F42-319E2CB31B6D}"/>
          </ac:spMkLst>
        </pc:spChg>
        <pc:spChg chg="del">
          <ac:chgData name="Thomas Sadler" userId="46b4b20da9475421" providerId="LiveId" clId="{37AEE30D-BB81-4505-9117-86C40D1D4378}" dt="2021-02-07T15:42:41.036" v="1531" actId="700"/>
          <ac:spMkLst>
            <pc:docMk/>
            <pc:sldMk cId="4186264858" sldId="288"/>
            <ac:spMk id="6" creationId="{58BB8AF5-DFE4-49CA-BAA4-A1F7858506EB}"/>
          </ac:spMkLst>
        </pc:spChg>
        <pc:spChg chg="mod ord">
          <ac:chgData name="Thomas Sadler" userId="46b4b20da9475421" providerId="LiveId" clId="{37AEE30D-BB81-4505-9117-86C40D1D4378}" dt="2021-02-07T15:43:08.260" v="1600" actId="26606"/>
          <ac:spMkLst>
            <pc:docMk/>
            <pc:sldMk cId="4186264858" sldId="288"/>
            <ac:spMk id="7" creationId="{4272D774-D070-415A-8B51-DC93B1A962CD}"/>
          </ac:spMkLst>
        </pc:spChg>
        <pc:spChg chg="mod ord">
          <ac:chgData name="Thomas Sadler" userId="46b4b20da9475421" providerId="LiveId" clId="{37AEE30D-BB81-4505-9117-86C40D1D4378}" dt="2021-02-07T15:43:08.260" v="1600" actId="26606"/>
          <ac:spMkLst>
            <pc:docMk/>
            <pc:sldMk cId="4186264858" sldId="288"/>
            <ac:spMk id="8" creationId="{25D22D4D-70BA-4400-A6E8-678149B89963}"/>
          </ac:spMkLst>
        </pc:spChg>
        <pc:spChg chg="add mod ord">
          <ac:chgData name="Thomas Sadler" userId="46b4b20da9475421" providerId="LiveId" clId="{37AEE30D-BB81-4505-9117-86C40D1D4378}" dt="2021-02-07T15:43:08.260" v="1600" actId="26606"/>
          <ac:spMkLst>
            <pc:docMk/>
            <pc:sldMk cId="4186264858" sldId="288"/>
            <ac:spMk id="9" creationId="{7A1806BE-BF71-4AF1-9781-71E49E25420C}"/>
          </ac:spMkLst>
        </pc:spChg>
        <pc:spChg chg="add mod ord">
          <ac:chgData name="Thomas Sadler" userId="46b4b20da9475421" providerId="LiveId" clId="{37AEE30D-BB81-4505-9117-86C40D1D4378}" dt="2021-02-07T15:45:41.751" v="1696" actId="403"/>
          <ac:spMkLst>
            <pc:docMk/>
            <pc:sldMk cId="4186264858" sldId="288"/>
            <ac:spMk id="10" creationId="{9BCC51E4-EC37-4FC7-B6F8-7D057F89B7C4}"/>
          </ac:spMkLst>
        </pc:spChg>
        <pc:spChg chg="add">
          <ac:chgData name="Thomas Sadler" userId="46b4b20da9475421" providerId="LiveId" clId="{37AEE30D-BB81-4505-9117-86C40D1D4378}" dt="2021-02-07T15:43:08.260" v="1600" actId="26606"/>
          <ac:spMkLst>
            <pc:docMk/>
            <pc:sldMk cId="4186264858" sldId="288"/>
            <ac:spMk id="15" creationId="{35230A27-1553-42F8-99D7-829868E13715}"/>
          </ac:spMkLst>
        </pc:spChg>
        <pc:spChg chg="add">
          <ac:chgData name="Thomas Sadler" userId="46b4b20da9475421" providerId="LiveId" clId="{37AEE30D-BB81-4505-9117-86C40D1D4378}" dt="2021-02-07T15:43:08.260" v="1600" actId="26606"/>
          <ac:spMkLst>
            <pc:docMk/>
            <pc:sldMk cId="4186264858" sldId="288"/>
            <ac:spMk id="17" creationId="{A772232D-B4D6-429F-B3D1-2D9891B85E08}"/>
          </ac:spMkLst>
        </pc:spChg>
        <pc:cxnChg chg="add">
          <ac:chgData name="Thomas Sadler" userId="46b4b20da9475421" providerId="LiveId" clId="{37AEE30D-BB81-4505-9117-86C40D1D4378}" dt="2021-02-07T15:43:08.260" v="1600" actId="26606"/>
          <ac:cxnSpMkLst>
            <pc:docMk/>
            <pc:sldMk cId="4186264858" sldId="288"/>
            <ac:cxnSpMk id="19" creationId="{02CC3441-26B3-4381-B3DF-8AE3C288BC0D}"/>
          </ac:cxnSpMkLst>
        </pc:cxnChg>
      </pc:sldChg>
      <pc:sldChg chg="modSp new del mod">
        <pc:chgData name="Thomas Sadler" userId="46b4b20da9475421" providerId="LiveId" clId="{37AEE30D-BB81-4505-9117-86C40D1D4378}" dt="2021-02-07T15:43:53.630" v="1632" actId="2696"/>
        <pc:sldMkLst>
          <pc:docMk/>
          <pc:sldMk cId="834319900" sldId="289"/>
        </pc:sldMkLst>
        <pc:spChg chg="mod">
          <ac:chgData name="Thomas Sadler" userId="46b4b20da9475421" providerId="LiveId" clId="{37AEE30D-BB81-4505-9117-86C40D1D4378}" dt="2021-02-07T15:43:48.689" v="1631" actId="20577"/>
          <ac:spMkLst>
            <pc:docMk/>
            <pc:sldMk cId="834319900" sldId="289"/>
            <ac:spMk id="2" creationId="{BD7FFABF-F816-40A8-B4EF-01A0EFB23EB8}"/>
          </ac:spMkLst>
        </pc:spChg>
      </pc:sldChg>
      <pc:sldChg chg="addSp delSp modSp new mod modClrScheme modAnim chgLayout">
        <pc:chgData name="Thomas Sadler" userId="46b4b20da9475421" providerId="LiveId" clId="{37AEE30D-BB81-4505-9117-86C40D1D4378}" dt="2021-02-07T15:52:02.640" v="1714" actId="2711"/>
        <pc:sldMkLst>
          <pc:docMk/>
          <pc:sldMk cId="2080822646" sldId="289"/>
        </pc:sldMkLst>
        <pc:spChg chg="del mod ord">
          <ac:chgData name="Thomas Sadler" userId="46b4b20da9475421" providerId="LiveId" clId="{37AEE30D-BB81-4505-9117-86C40D1D4378}" dt="2021-02-07T15:44:00.510" v="1634" actId="700"/>
          <ac:spMkLst>
            <pc:docMk/>
            <pc:sldMk cId="2080822646" sldId="289"/>
            <ac:spMk id="2" creationId="{F52F0521-D3C1-4EBD-B8C3-A9BC6E0181EB}"/>
          </ac:spMkLst>
        </pc:spChg>
        <pc:spChg chg="del">
          <ac:chgData name="Thomas Sadler" userId="46b4b20da9475421" providerId="LiveId" clId="{37AEE30D-BB81-4505-9117-86C40D1D4378}" dt="2021-02-07T15:44:00.510" v="1634" actId="700"/>
          <ac:spMkLst>
            <pc:docMk/>
            <pc:sldMk cId="2080822646" sldId="289"/>
            <ac:spMk id="3" creationId="{61963408-D32A-40E6-9602-9C43881AE44E}"/>
          </ac:spMkLst>
        </pc:spChg>
        <pc:spChg chg="del mod ord">
          <ac:chgData name="Thomas Sadler" userId="46b4b20da9475421" providerId="LiveId" clId="{37AEE30D-BB81-4505-9117-86C40D1D4378}" dt="2021-02-07T15:44:00.510" v="1634" actId="700"/>
          <ac:spMkLst>
            <pc:docMk/>
            <pc:sldMk cId="2080822646" sldId="289"/>
            <ac:spMk id="4" creationId="{CE0B06E5-E319-4126-A808-A1E27D7E5028}"/>
          </ac:spMkLst>
        </pc:spChg>
        <pc:spChg chg="del">
          <ac:chgData name="Thomas Sadler" userId="46b4b20da9475421" providerId="LiveId" clId="{37AEE30D-BB81-4505-9117-86C40D1D4378}" dt="2021-02-07T15:44:00.510" v="1634" actId="700"/>
          <ac:spMkLst>
            <pc:docMk/>
            <pc:sldMk cId="2080822646" sldId="289"/>
            <ac:spMk id="5" creationId="{DC166A9F-D5A7-4DF7-85B7-944B2DCCF6B9}"/>
          </ac:spMkLst>
        </pc:spChg>
        <pc:spChg chg="del">
          <ac:chgData name="Thomas Sadler" userId="46b4b20da9475421" providerId="LiveId" clId="{37AEE30D-BB81-4505-9117-86C40D1D4378}" dt="2021-02-07T15:44:00.510" v="1634" actId="700"/>
          <ac:spMkLst>
            <pc:docMk/>
            <pc:sldMk cId="2080822646" sldId="289"/>
            <ac:spMk id="6" creationId="{CDA1DD14-CBF1-483D-91CA-844B1255C9A2}"/>
          </ac:spMkLst>
        </pc:spChg>
        <pc:spChg chg="mod ord">
          <ac:chgData name="Thomas Sadler" userId="46b4b20da9475421" providerId="LiveId" clId="{37AEE30D-BB81-4505-9117-86C40D1D4378}" dt="2021-02-07T15:44:00.510" v="1634" actId="700"/>
          <ac:spMkLst>
            <pc:docMk/>
            <pc:sldMk cId="2080822646" sldId="289"/>
            <ac:spMk id="7" creationId="{A982D4C4-EEF2-4054-A4B6-7AEDFB465FD2}"/>
          </ac:spMkLst>
        </pc:spChg>
        <pc:spChg chg="mod ord">
          <ac:chgData name="Thomas Sadler" userId="46b4b20da9475421" providerId="LiveId" clId="{37AEE30D-BB81-4505-9117-86C40D1D4378}" dt="2021-02-07T15:44:00.510" v="1634" actId="700"/>
          <ac:spMkLst>
            <pc:docMk/>
            <pc:sldMk cId="2080822646" sldId="289"/>
            <ac:spMk id="8" creationId="{1883687F-0C6F-4C62-A2E3-1E907477CAEE}"/>
          </ac:spMkLst>
        </pc:spChg>
        <pc:spChg chg="add mod ord">
          <ac:chgData name="Thomas Sadler" userId="46b4b20da9475421" providerId="LiveId" clId="{37AEE30D-BB81-4505-9117-86C40D1D4378}" dt="2021-02-07T15:44:07.412" v="1678" actId="20577"/>
          <ac:spMkLst>
            <pc:docMk/>
            <pc:sldMk cId="2080822646" sldId="289"/>
            <ac:spMk id="9" creationId="{E263FAC1-BA61-4DA4-88FB-45A80D5FF4AD}"/>
          </ac:spMkLst>
        </pc:spChg>
        <pc:spChg chg="add mod ord">
          <ac:chgData name="Thomas Sadler" userId="46b4b20da9475421" providerId="LiveId" clId="{37AEE30D-BB81-4505-9117-86C40D1D4378}" dt="2021-02-07T15:52:02.640" v="1714" actId="2711"/>
          <ac:spMkLst>
            <pc:docMk/>
            <pc:sldMk cId="2080822646" sldId="289"/>
            <ac:spMk id="10" creationId="{ED2F6E97-5E26-4CB3-B517-8DA1D014E08B}"/>
          </ac:spMkLst>
        </pc:spChg>
      </pc:sldChg>
      <pc:sldChg chg="addSp delSp modSp new mod setBg modClrScheme modAnim chgLayout">
        <pc:chgData name="Thomas Sadler" userId="46b4b20da9475421" providerId="LiveId" clId="{37AEE30D-BB81-4505-9117-86C40D1D4378}" dt="2021-02-07T15:46:30.749" v="1702" actId="27614"/>
        <pc:sldMkLst>
          <pc:docMk/>
          <pc:sldMk cId="1531122124" sldId="290"/>
        </pc:sldMkLst>
        <pc:spChg chg="del">
          <ac:chgData name="Thomas Sadler" userId="46b4b20da9475421" providerId="LiveId" clId="{37AEE30D-BB81-4505-9117-86C40D1D4378}" dt="2021-02-07T15:46:04.224" v="1698" actId="700"/>
          <ac:spMkLst>
            <pc:docMk/>
            <pc:sldMk cId="1531122124" sldId="290"/>
            <ac:spMk id="2" creationId="{75CA7A29-BD65-4D45-83D5-C97A0ED7DF8A}"/>
          </ac:spMkLst>
        </pc:spChg>
        <pc:spChg chg="del">
          <ac:chgData name="Thomas Sadler" userId="46b4b20da9475421" providerId="LiveId" clId="{37AEE30D-BB81-4505-9117-86C40D1D4378}" dt="2021-02-07T15:46:04.224" v="1698" actId="700"/>
          <ac:spMkLst>
            <pc:docMk/>
            <pc:sldMk cId="1531122124" sldId="290"/>
            <ac:spMk id="3" creationId="{B7FD9A5B-5F81-44F0-8738-F6C488E95192}"/>
          </ac:spMkLst>
        </pc:spChg>
        <pc:spChg chg="mod ord">
          <ac:chgData name="Thomas Sadler" userId="46b4b20da9475421" providerId="LiveId" clId="{37AEE30D-BB81-4505-9117-86C40D1D4378}" dt="2021-02-07T15:46:27.843" v="1700" actId="26606"/>
          <ac:spMkLst>
            <pc:docMk/>
            <pc:sldMk cId="1531122124" sldId="290"/>
            <ac:spMk id="4" creationId="{3285D240-7797-44B4-8840-C4BBF1BE82D1}"/>
          </ac:spMkLst>
        </pc:spChg>
        <pc:spChg chg="mod ord">
          <ac:chgData name="Thomas Sadler" userId="46b4b20da9475421" providerId="LiveId" clId="{37AEE30D-BB81-4505-9117-86C40D1D4378}" dt="2021-02-07T15:46:27.843" v="1700" actId="26606"/>
          <ac:spMkLst>
            <pc:docMk/>
            <pc:sldMk cId="1531122124" sldId="290"/>
            <ac:spMk id="5" creationId="{82BCABCC-B21F-4054-B889-E26AAC157728}"/>
          </ac:spMkLst>
        </pc:spChg>
        <pc:spChg chg="add">
          <ac:chgData name="Thomas Sadler" userId="46b4b20da9475421" providerId="LiveId" clId="{37AEE30D-BB81-4505-9117-86C40D1D4378}" dt="2021-02-07T15:46:27.843" v="1700" actId="26606"/>
          <ac:spMkLst>
            <pc:docMk/>
            <pc:sldMk cId="1531122124" sldId="290"/>
            <ac:spMk id="12" creationId="{41497DE5-0939-4D1D-9350-0C5E1B209C68}"/>
          </ac:spMkLst>
        </pc:spChg>
        <pc:spChg chg="add">
          <ac:chgData name="Thomas Sadler" userId="46b4b20da9475421" providerId="LiveId" clId="{37AEE30D-BB81-4505-9117-86C40D1D4378}" dt="2021-02-07T15:46:27.843" v="1700" actId="26606"/>
          <ac:spMkLst>
            <pc:docMk/>
            <pc:sldMk cId="1531122124" sldId="290"/>
            <ac:spMk id="14" creationId="{5CCC70ED-6C63-4537-B7EB-51990D6C0A6F}"/>
          </ac:spMkLst>
        </pc:spChg>
        <pc:spChg chg="add">
          <ac:chgData name="Thomas Sadler" userId="46b4b20da9475421" providerId="LiveId" clId="{37AEE30D-BB81-4505-9117-86C40D1D4378}" dt="2021-02-07T15:46:27.843" v="1700" actId="26606"/>
          <ac:spMkLst>
            <pc:docMk/>
            <pc:sldMk cId="1531122124" sldId="290"/>
            <ac:spMk id="16" creationId="{B76E24C1-2968-40DC-A36E-F6B85F0F0752}"/>
          </ac:spMkLst>
        </pc:spChg>
        <pc:picChg chg="add mod ord">
          <ac:chgData name="Thomas Sadler" userId="46b4b20da9475421" providerId="LiveId" clId="{37AEE30D-BB81-4505-9117-86C40D1D4378}" dt="2021-02-07T15:46:30.749" v="1702" actId="27614"/>
          <ac:picMkLst>
            <pc:docMk/>
            <pc:sldMk cId="1531122124" sldId="290"/>
            <ac:picMk id="7" creationId="{C4EE21CF-FE9F-420E-A791-BB5FAD9F177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1793F1-5183-48F1-BCA7-CA284518B1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Pandemic Economics 9</a:t>
            </a:r>
          </a:p>
        </p:txBody>
      </p:sp>
      <p:sp>
        <p:nvSpPr>
          <p:cNvPr id="3" name="Date Placeholder 2">
            <a:extLst>
              <a:ext uri="{FF2B5EF4-FFF2-40B4-BE49-F238E27FC236}">
                <a16:creationId xmlns:a16="http://schemas.microsoft.com/office/drawing/2014/main" id="{0EF848DC-EFBA-4FC8-A04F-542E1AC977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6186CE-23BB-467D-A64B-C85998B52D6A}" type="datetimeFigureOut">
              <a:rPr lang="en-US" smtClean="0"/>
              <a:t>9/8/2021</a:t>
            </a:fld>
            <a:endParaRPr lang="en-US"/>
          </a:p>
        </p:txBody>
      </p:sp>
      <p:sp>
        <p:nvSpPr>
          <p:cNvPr id="4" name="Footer Placeholder 3">
            <a:extLst>
              <a:ext uri="{FF2B5EF4-FFF2-40B4-BE49-F238E27FC236}">
                <a16:creationId xmlns:a16="http://schemas.microsoft.com/office/drawing/2014/main" id="{DBADBCCE-4792-486C-87E0-6123C2AAB3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2A12E7F-647F-449C-9FBC-6742DFDC21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75AF4A-9205-4966-9F3E-60F3CF5D55D5}" type="slidenum">
              <a:rPr lang="en-US" smtClean="0"/>
              <a:t>‹#›</a:t>
            </a:fld>
            <a:endParaRPr lang="en-US"/>
          </a:p>
        </p:txBody>
      </p:sp>
    </p:spTree>
    <p:extLst>
      <p:ext uri="{BB962C8B-B14F-4D97-AF65-F5344CB8AC3E}">
        <p14:creationId xmlns:p14="http://schemas.microsoft.com/office/powerpoint/2010/main" val="47705784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Pandemic Economics 9</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79541-5962-42CE-A330-6753ABAC8E7F}" type="datetimeFigureOut">
              <a:rPr lang="en-US" smtClean="0"/>
              <a:t>9/8/2021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C824C-9EAF-4703-8B7E-96C7460E1E83}" type="slidenum">
              <a:rPr lang="en-US" smtClean="0"/>
              <a:t>‹#›</a:t>
            </a:fld>
            <a:endParaRPr lang="en-US"/>
          </a:p>
        </p:txBody>
      </p:sp>
    </p:spTree>
    <p:extLst>
      <p:ext uri="{BB962C8B-B14F-4D97-AF65-F5344CB8AC3E}">
        <p14:creationId xmlns:p14="http://schemas.microsoft.com/office/powerpoint/2010/main" val="543242491"/>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F90247-8780-4FC6-A580-BD24B64584E5}" type="datetime1">
              <a:rPr lang="en-US" smtClean="0"/>
              <a:t>9/8/2021</a:t>
            </a:fld>
            <a:endParaRPr lang="en-US"/>
          </a:p>
        </p:txBody>
      </p:sp>
      <p:sp>
        <p:nvSpPr>
          <p:cNvPr id="5" name="Footer Placeholder 4"/>
          <p:cNvSpPr>
            <a:spLocks noGrp="1"/>
          </p:cNvSpPr>
          <p:nvPr>
            <p:ph type="ftr" sz="quarter" idx="11"/>
          </p:nvPr>
        </p:nvSpPr>
        <p:spPr/>
        <p:txBody>
          <a:bodyPr/>
          <a:lstStyle/>
          <a:p>
            <a:r>
              <a:rPr lang="en-US"/>
              <a:t>Pandemic Economics 9</a:t>
            </a:r>
          </a:p>
        </p:txBody>
      </p:sp>
      <p:sp>
        <p:nvSpPr>
          <p:cNvPr id="6" name="Slide Number Placeholder 5"/>
          <p:cNvSpPr>
            <a:spLocks noGrp="1"/>
          </p:cNvSpPr>
          <p:nvPr>
            <p:ph type="sldNum" sz="quarter" idx="12"/>
          </p:nvPr>
        </p:nvSpPr>
        <p:spPr/>
        <p:txBody>
          <a:bodyPr/>
          <a:lstStyle/>
          <a:p>
            <a:fld id="{94487659-D140-473F-8FBC-7F4FF51E60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14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FE6FAD-95C3-49AF-B96E-25AF42661B39}" type="datetime1">
              <a:rPr lang="en-US" smtClean="0"/>
              <a:t>9/8/2021</a:t>
            </a:fld>
            <a:endParaRPr lang="en-US"/>
          </a:p>
        </p:txBody>
      </p:sp>
      <p:sp>
        <p:nvSpPr>
          <p:cNvPr id="5" name="Footer Placeholder 4"/>
          <p:cNvSpPr>
            <a:spLocks noGrp="1"/>
          </p:cNvSpPr>
          <p:nvPr>
            <p:ph type="ftr" sz="quarter" idx="11"/>
          </p:nvPr>
        </p:nvSpPr>
        <p:spPr/>
        <p:txBody>
          <a:bodyPr/>
          <a:lstStyle/>
          <a:p>
            <a:r>
              <a:rPr lang="en-US"/>
              <a:t>Pandemic Economics 9</a:t>
            </a:r>
          </a:p>
        </p:txBody>
      </p:sp>
      <p:sp>
        <p:nvSpPr>
          <p:cNvPr id="6" name="Slide Number Placeholder 5"/>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176213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30F49-5A0B-494B-ABA2-EBD3D177DB6A}" type="datetime1">
              <a:rPr lang="en-US" smtClean="0"/>
              <a:t>9/8/2021</a:t>
            </a:fld>
            <a:endParaRPr lang="en-US"/>
          </a:p>
        </p:txBody>
      </p:sp>
      <p:sp>
        <p:nvSpPr>
          <p:cNvPr id="5" name="Footer Placeholder 4"/>
          <p:cNvSpPr>
            <a:spLocks noGrp="1"/>
          </p:cNvSpPr>
          <p:nvPr>
            <p:ph type="ftr" sz="quarter" idx="11"/>
          </p:nvPr>
        </p:nvSpPr>
        <p:spPr/>
        <p:txBody>
          <a:bodyPr/>
          <a:lstStyle/>
          <a:p>
            <a:r>
              <a:rPr lang="en-US"/>
              <a:t>Pandemic Economics 9</a:t>
            </a:r>
          </a:p>
        </p:txBody>
      </p:sp>
      <p:sp>
        <p:nvSpPr>
          <p:cNvPr id="6" name="Slide Number Placeholder 5"/>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4002603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67FD00-22BB-4DAE-BE51-66F2448B5BD5}" type="datetime1">
              <a:rPr lang="en-US" smtClean="0"/>
              <a:t>9/8/2021</a:t>
            </a:fld>
            <a:endParaRPr lang="en-US"/>
          </a:p>
        </p:txBody>
      </p:sp>
      <p:sp>
        <p:nvSpPr>
          <p:cNvPr id="5" name="Footer Placeholder 4"/>
          <p:cNvSpPr>
            <a:spLocks noGrp="1"/>
          </p:cNvSpPr>
          <p:nvPr>
            <p:ph type="ftr" sz="quarter" idx="11"/>
          </p:nvPr>
        </p:nvSpPr>
        <p:spPr/>
        <p:txBody>
          <a:bodyPr/>
          <a:lstStyle/>
          <a:p>
            <a:r>
              <a:rPr lang="en-US"/>
              <a:t>Pandemic Economics 9</a:t>
            </a:r>
          </a:p>
        </p:txBody>
      </p:sp>
      <p:sp>
        <p:nvSpPr>
          <p:cNvPr id="6" name="Slide Number Placeholder 5"/>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254711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C9C771-DA9B-4551-9ADA-6D61CE9893EF}" type="datetime1">
              <a:rPr lang="en-US" smtClean="0"/>
              <a:t>9/8/2021</a:t>
            </a:fld>
            <a:endParaRPr lang="en-US"/>
          </a:p>
        </p:txBody>
      </p:sp>
      <p:sp>
        <p:nvSpPr>
          <p:cNvPr id="5" name="Footer Placeholder 4"/>
          <p:cNvSpPr>
            <a:spLocks noGrp="1"/>
          </p:cNvSpPr>
          <p:nvPr>
            <p:ph type="ftr" sz="quarter" idx="11"/>
          </p:nvPr>
        </p:nvSpPr>
        <p:spPr/>
        <p:txBody>
          <a:bodyPr/>
          <a:lstStyle/>
          <a:p>
            <a:r>
              <a:rPr lang="en-US"/>
              <a:t>Pandemic Economics 9</a:t>
            </a:r>
          </a:p>
        </p:txBody>
      </p:sp>
      <p:sp>
        <p:nvSpPr>
          <p:cNvPr id="6" name="Slide Number Placeholder 5"/>
          <p:cNvSpPr>
            <a:spLocks noGrp="1"/>
          </p:cNvSpPr>
          <p:nvPr>
            <p:ph type="sldNum" sz="quarter" idx="12"/>
          </p:nvPr>
        </p:nvSpPr>
        <p:spPr/>
        <p:txBody>
          <a:bodyPr/>
          <a:lstStyle/>
          <a:p>
            <a:fld id="{94487659-D140-473F-8FBC-7F4FF51E60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621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6538B7-9993-4978-83D4-4ED54ED56263}" type="datetime1">
              <a:rPr lang="en-US" smtClean="0"/>
              <a:t>9/8/2021</a:t>
            </a:fld>
            <a:endParaRPr lang="en-US"/>
          </a:p>
        </p:txBody>
      </p:sp>
      <p:sp>
        <p:nvSpPr>
          <p:cNvPr id="6" name="Footer Placeholder 5"/>
          <p:cNvSpPr>
            <a:spLocks noGrp="1"/>
          </p:cNvSpPr>
          <p:nvPr>
            <p:ph type="ftr" sz="quarter" idx="11"/>
          </p:nvPr>
        </p:nvSpPr>
        <p:spPr/>
        <p:txBody>
          <a:bodyPr/>
          <a:lstStyle/>
          <a:p>
            <a:r>
              <a:rPr lang="en-US"/>
              <a:t>Pandemic Economics 9</a:t>
            </a:r>
          </a:p>
        </p:txBody>
      </p:sp>
      <p:sp>
        <p:nvSpPr>
          <p:cNvPr id="7" name="Slide Number Placeholder 6"/>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994553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E792C2-9E73-45CA-B6F3-775D60B06185}" type="datetime1">
              <a:rPr lang="en-US" smtClean="0"/>
              <a:t>9/8/2021</a:t>
            </a:fld>
            <a:endParaRPr lang="en-US"/>
          </a:p>
        </p:txBody>
      </p:sp>
      <p:sp>
        <p:nvSpPr>
          <p:cNvPr id="8" name="Footer Placeholder 7"/>
          <p:cNvSpPr>
            <a:spLocks noGrp="1"/>
          </p:cNvSpPr>
          <p:nvPr>
            <p:ph type="ftr" sz="quarter" idx="11"/>
          </p:nvPr>
        </p:nvSpPr>
        <p:spPr/>
        <p:txBody>
          <a:bodyPr/>
          <a:lstStyle/>
          <a:p>
            <a:r>
              <a:rPr lang="en-US"/>
              <a:t>Pandemic Economics 9</a:t>
            </a:r>
          </a:p>
        </p:txBody>
      </p:sp>
      <p:sp>
        <p:nvSpPr>
          <p:cNvPr id="9" name="Slide Number Placeholder 8"/>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2694210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1BA449-0122-40ED-8083-9E603C359C35}" type="datetime1">
              <a:rPr lang="en-US" smtClean="0"/>
              <a:t>9/8/2021</a:t>
            </a:fld>
            <a:endParaRPr lang="en-US"/>
          </a:p>
        </p:txBody>
      </p:sp>
      <p:sp>
        <p:nvSpPr>
          <p:cNvPr id="4" name="Footer Placeholder 3"/>
          <p:cNvSpPr>
            <a:spLocks noGrp="1"/>
          </p:cNvSpPr>
          <p:nvPr>
            <p:ph type="ftr" sz="quarter" idx="11"/>
          </p:nvPr>
        </p:nvSpPr>
        <p:spPr/>
        <p:txBody>
          <a:bodyPr/>
          <a:lstStyle/>
          <a:p>
            <a:r>
              <a:rPr lang="en-US"/>
              <a:t>Pandemic Economics 9</a:t>
            </a:r>
          </a:p>
        </p:txBody>
      </p:sp>
      <p:sp>
        <p:nvSpPr>
          <p:cNvPr id="5" name="Slide Number Placeholder 4"/>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1483438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D056593-5CEF-4888-A5FC-3C3F15BEDDF8}" type="datetime1">
              <a:rPr lang="en-US" smtClean="0"/>
              <a:t>9/8/2021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Pandemic Economics 9</a:t>
            </a:r>
          </a:p>
        </p:txBody>
      </p:sp>
      <p:sp>
        <p:nvSpPr>
          <p:cNvPr id="9" name="Slide Number Placeholder 8"/>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2403201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5C68E9-0B23-483B-8295-C7EEC122727B}" type="datetime1">
              <a:rPr lang="en-US" smtClean="0"/>
              <a:t>9/8/2021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Pandemic Economics 9</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4487659-D140-473F-8FBC-7F4FF51E60F9}" type="slidenum">
              <a:rPr lang="en-US" smtClean="0"/>
              <a:t>‹#›</a:t>
            </a:fld>
            <a:endParaRPr lang="en-US"/>
          </a:p>
        </p:txBody>
      </p:sp>
    </p:spTree>
    <p:extLst>
      <p:ext uri="{BB962C8B-B14F-4D97-AF65-F5344CB8AC3E}">
        <p14:creationId xmlns:p14="http://schemas.microsoft.com/office/powerpoint/2010/main" val="381506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DF713E-DA52-4C68-A6BB-C47682E46167}" type="datetime1">
              <a:rPr lang="en-US" smtClean="0"/>
              <a:t>9/8/2021</a:t>
            </a:fld>
            <a:endParaRPr lang="en-US"/>
          </a:p>
        </p:txBody>
      </p:sp>
      <p:sp>
        <p:nvSpPr>
          <p:cNvPr id="6" name="Footer Placeholder 5"/>
          <p:cNvSpPr>
            <a:spLocks noGrp="1"/>
          </p:cNvSpPr>
          <p:nvPr>
            <p:ph type="ftr" sz="quarter" idx="11"/>
          </p:nvPr>
        </p:nvSpPr>
        <p:spPr/>
        <p:txBody>
          <a:bodyPr/>
          <a:lstStyle/>
          <a:p>
            <a:r>
              <a:rPr lang="en-US"/>
              <a:t>Pandemic Economics 9</a:t>
            </a:r>
          </a:p>
        </p:txBody>
      </p:sp>
      <p:sp>
        <p:nvSpPr>
          <p:cNvPr id="7" name="Slide Number Placeholder 6"/>
          <p:cNvSpPr>
            <a:spLocks noGrp="1"/>
          </p:cNvSpPr>
          <p:nvPr>
            <p:ph type="sldNum" sz="quarter" idx="12"/>
          </p:nvPr>
        </p:nvSpPr>
        <p:spPr/>
        <p:txBody>
          <a:bodyPr/>
          <a:lstStyle/>
          <a:p>
            <a:fld id="{94487659-D140-473F-8FBC-7F4FF51E60F9}" type="slidenum">
              <a:rPr lang="en-US" smtClean="0"/>
              <a:t>‹#›</a:t>
            </a:fld>
            <a:endParaRPr lang="en-US"/>
          </a:p>
        </p:txBody>
      </p:sp>
    </p:spTree>
    <p:extLst>
      <p:ext uri="{BB962C8B-B14F-4D97-AF65-F5344CB8AC3E}">
        <p14:creationId xmlns:p14="http://schemas.microsoft.com/office/powerpoint/2010/main" val="308952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02962EC-5A62-4CBB-B2E1-D421C9489DD2}" type="datetime1">
              <a:rPr lang="en-US" smtClean="0"/>
              <a:t>9/8/2021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Pandemic Economics 9</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4487659-D140-473F-8FBC-7F4FF51E60F9}"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2162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DD0F6-CF5E-4ED0-93E1-65EFF5C32551}"/>
              </a:ext>
            </a:extLst>
          </p:cNvPr>
          <p:cNvSpPr>
            <a:spLocks noGrp="1"/>
          </p:cNvSpPr>
          <p:nvPr>
            <p:ph type="ctrTitle"/>
          </p:nvPr>
        </p:nvSpPr>
        <p:spPr>
          <a:xfrm>
            <a:off x="1097280" y="758952"/>
            <a:ext cx="10058400" cy="3892168"/>
          </a:xfrm>
        </p:spPr>
        <p:txBody>
          <a:bodyPr>
            <a:normAutofit/>
          </a:bodyPr>
          <a:lstStyle/>
          <a:p>
            <a:r>
              <a:rPr lang="en-US" sz="6600" dirty="0"/>
              <a:t>Energy, the Environment, and Climate Change</a:t>
            </a:r>
          </a:p>
        </p:txBody>
      </p:sp>
      <p:sp>
        <p:nvSpPr>
          <p:cNvPr id="12" name="Rectangle 11">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EE2040A6-B86E-4C38-8BCE-094CAF3EFBA8}"/>
              </a:ext>
            </a:extLst>
          </p:cNvPr>
          <p:cNvSpPr>
            <a:spLocks noGrp="1"/>
          </p:cNvSpPr>
          <p:nvPr>
            <p:ph type="subTitle" idx="1"/>
          </p:nvPr>
        </p:nvSpPr>
        <p:spPr>
          <a:xfrm>
            <a:off x="1100051" y="5225240"/>
            <a:ext cx="10058400" cy="1143000"/>
          </a:xfrm>
        </p:spPr>
        <p:txBody>
          <a:bodyPr>
            <a:normAutofit/>
          </a:bodyPr>
          <a:lstStyle/>
          <a:p>
            <a:r>
              <a:rPr lang="en-US" b="1">
                <a:solidFill>
                  <a:srgbClr val="FFFFFF"/>
                </a:solidFill>
              </a:rPr>
              <a:t>Pandemic Economics</a:t>
            </a:r>
          </a:p>
          <a:p>
            <a:r>
              <a:rPr lang="en-US" b="1">
                <a:solidFill>
                  <a:srgbClr val="FFFFFF"/>
                </a:solidFill>
              </a:rPr>
              <a:t>Chapter 9</a:t>
            </a:r>
          </a:p>
        </p:txBody>
      </p:sp>
      <p:sp>
        <p:nvSpPr>
          <p:cNvPr id="14" name="Rectangle 13">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94AA4BC0-AA4B-4414-B79B-BC93525FA08F}"/>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C4CB4B7A-4126-4D2E-AAFB-9E5CCBF14199}"/>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1</a:t>
            </a:fld>
            <a:endParaRPr lang="en-US"/>
          </a:p>
        </p:txBody>
      </p:sp>
    </p:spTree>
    <p:extLst>
      <p:ext uri="{BB962C8B-B14F-4D97-AF65-F5344CB8AC3E}">
        <p14:creationId xmlns:p14="http://schemas.microsoft.com/office/powerpoint/2010/main" val="3677624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C87844-36A2-4570-838F-C7C7245D5AFD}"/>
              </a:ext>
            </a:extLst>
          </p:cNvPr>
          <p:cNvSpPr>
            <a:spLocks noGrp="1"/>
          </p:cNvSpPr>
          <p:nvPr>
            <p:ph type="title"/>
          </p:nvPr>
        </p:nvSpPr>
        <p:spPr/>
        <p:txBody>
          <a:bodyPr/>
          <a:lstStyle/>
          <a:p>
            <a:r>
              <a:rPr lang="en-US" b="1" dirty="0"/>
              <a:t>Global Energy Trends</a:t>
            </a:r>
          </a:p>
        </p:txBody>
      </p:sp>
      <p:sp>
        <p:nvSpPr>
          <p:cNvPr id="5" name="Content Placeholder 4">
            <a:extLst>
              <a:ext uri="{FF2B5EF4-FFF2-40B4-BE49-F238E27FC236}">
                <a16:creationId xmlns:a16="http://schemas.microsoft.com/office/drawing/2014/main" id="{EADBF9CA-79F6-4BCB-A9C1-BB9072AD4988}"/>
              </a:ext>
            </a:extLst>
          </p:cNvPr>
          <p:cNvSpPr>
            <a:spLocks noGrp="1"/>
          </p:cNvSpPr>
          <p:nvPr>
            <p:ph idx="1"/>
          </p:nvPr>
        </p:nvSpPr>
        <p:spPr/>
        <p:txBody>
          <a:bodyPr/>
          <a:lstStyle/>
          <a:p>
            <a:pPr>
              <a:buFont typeface="Arial" panose="020B0604020202020204" pitchFamily="34" charset="0"/>
              <a:buChar char="•"/>
            </a:pPr>
            <a:r>
              <a:rPr lang="en-US" dirty="0"/>
              <a:t> </a:t>
            </a:r>
            <a:r>
              <a:rPr lang="en-US" sz="2400" b="1" i="1" dirty="0">
                <a:solidFill>
                  <a:schemeClr val="accent1"/>
                </a:solidFill>
              </a:rPr>
              <a:t>Energy security</a:t>
            </a:r>
            <a:r>
              <a:rPr lang="en-US" sz="2400" dirty="0"/>
              <a:t>—the ability to satisfy energy demand in the absence of high energy prices, environmental degradation, and conflict—remains an important global priority.  </a:t>
            </a:r>
          </a:p>
          <a:p>
            <a:pPr>
              <a:buFont typeface="Arial" panose="020B0604020202020204" pitchFamily="34" charset="0"/>
              <a:buChar char="•"/>
            </a:pPr>
            <a:r>
              <a:rPr lang="en-US" sz="2400" dirty="0"/>
              <a:t> Natural disasters, volatile prices, and geopolitical conflict threaten global energy supply.  </a:t>
            </a:r>
          </a:p>
          <a:p>
            <a:pPr>
              <a:buFont typeface="Arial" panose="020B0604020202020204" pitchFamily="34" charset="0"/>
              <a:buChar char="•"/>
            </a:pPr>
            <a:r>
              <a:rPr lang="en-US" sz="2400" dirty="0"/>
              <a:t> Growing interconnection increases the integration of global energy systems but enhances their vulnerability. </a:t>
            </a:r>
          </a:p>
        </p:txBody>
      </p:sp>
      <p:sp>
        <p:nvSpPr>
          <p:cNvPr id="2" name="Footer Placeholder 1">
            <a:extLst>
              <a:ext uri="{FF2B5EF4-FFF2-40B4-BE49-F238E27FC236}">
                <a16:creationId xmlns:a16="http://schemas.microsoft.com/office/drawing/2014/main" id="{A3710B2A-61BD-40B9-A4DE-037E36C2E4C4}"/>
              </a:ext>
            </a:extLst>
          </p:cNvPr>
          <p:cNvSpPr>
            <a:spLocks noGrp="1"/>
          </p:cNvSpPr>
          <p:nvPr>
            <p:ph type="ftr" sz="quarter" idx="11"/>
          </p:nvPr>
        </p:nvSpPr>
        <p:spPr/>
        <p:txBody>
          <a:bodyPr/>
          <a:lstStyle/>
          <a:p>
            <a:r>
              <a:rPr lang="en-US"/>
              <a:t>Pandemic Economics 9</a:t>
            </a:r>
          </a:p>
        </p:txBody>
      </p:sp>
      <p:sp>
        <p:nvSpPr>
          <p:cNvPr id="3" name="Slide Number Placeholder 2">
            <a:extLst>
              <a:ext uri="{FF2B5EF4-FFF2-40B4-BE49-F238E27FC236}">
                <a16:creationId xmlns:a16="http://schemas.microsoft.com/office/drawing/2014/main" id="{945B7269-7216-4204-8E32-D6E2575C3256}"/>
              </a:ext>
            </a:extLst>
          </p:cNvPr>
          <p:cNvSpPr>
            <a:spLocks noGrp="1"/>
          </p:cNvSpPr>
          <p:nvPr>
            <p:ph type="sldNum" sz="quarter" idx="12"/>
          </p:nvPr>
        </p:nvSpPr>
        <p:spPr/>
        <p:txBody>
          <a:bodyPr/>
          <a:lstStyle/>
          <a:p>
            <a:fld id="{94487659-D140-473F-8FBC-7F4FF51E60F9}" type="slidenum">
              <a:rPr lang="en-US" smtClean="0"/>
              <a:t>10</a:t>
            </a:fld>
            <a:endParaRPr lang="en-US"/>
          </a:p>
        </p:txBody>
      </p:sp>
    </p:spTree>
    <p:extLst>
      <p:ext uri="{BB962C8B-B14F-4D97-AF65-F5344CB8AC3E}">
        <p14:creationId xmlns:p14="http://schemas.microsoft.com/office/powerpoint/2010/main" val="336450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7232E-F77D-4FEF-ABC6-191774AEC2E9}"/>
              </a:ext>
            </a:extLst>
          </p:cNvPr>
          <p:cNvSpPr>
            <a:spLocks noGrp="1"/>
          </p:cNvSpPr>
          <p:nvPr>
            <p:ph type="title"/>
          </p:nvPr>
        </p:nvSpPr>
        <p:spPr/>
        <p:txBody>
          <a:bodyPr/>
          <a:lstStyle/>
          <a:p>
            <a:r>
              <a:rPr lang="en-US" b="1" dirty="0"/>
              <a:t>Energy Transition</a:t>
            </a:r>
          </a:p>
        </p:txBody>
      </p:sp>
      <p:sp>
        <p:nvSpPr>
          <p:cNvPr id="3" name="Content Placeholder 2">
            <a:extLst>
              <a:ext uri="{FF2B5EF4-FFF2-40B4-BE49-F238E27FC236}">
                <a16:creationId xmlns:a16="http://schemas.microsoft.com/office/drawing/2014/main" id="{3081AF68-82FB-4C25-8F9F-62F191DC8B1E}"/>
              </a:ext>
            </a:extLst>
          </p:cNvPr>
          <p:cNvSpPr>
            <a:spLocks noGrp="1"/>
          </p:cNvSpPr>
          <p:nvPr>
            <p:ph idx="1"/>
          </p:nvPr>
        </p:nvSpPr>
        <p:spPr/>
        <p:txBody>
          <a:bodyPr>
            <a:normAutofit/>
          </a:bodyPr>
          <a:lstStyle/>
          <a:p>
            <a:pPr>
              <a:buFont typeface="Arial" panose="020B0604020202020204" pitchFamily="34" charset="0"/>
              <a:buChar char="•"/>
            </a:pPr>
            <a:r>
              <a:rPr lang="en-US" sz="2800" dirty="0"/>
              <a:t> </a:t>
            </a:r>
            <a:r>
              <a:rPr lang="en-US" sz="2400" dirty="0"/>
              <a:t>Energy transition is the process of </a:t>
            </a:r>
            <a:r>
              <a:rPr lang="en-US" sz="2400" b="1" i="1" dirty="0">
                <a:solidFill>
                  <a:schemeClr val="accent1"/>
                </a:solidFill>
              </a:rPr>
              <a:t>decarbonization</a:t>
            </a:r>
            <a:r>
              <a:rPr lang="en-US" sz="2400" dirty="0"/>
              <a:t> within energy systems, </a:t>
            </a:r>
            <a:r>
              <a:rPr lang="en-US" sz="2400"/>
              <a:t>and involves </a:t>
            </a:r>
            <a:r>
              <a:rPr lang="en-US" sz="2400" dirty="0"/>
              <a:t>both bringing in low, or zero, carbon energy and phasing out old, high carbon energy.</a:t>
            </a:r>
          </a:p>
          <a:p>
            <a:pPr>
              <a:buFont typeface="Arial" panose="020B0604020202020204" pitchFamily="34" charset="0"/>
              <a:buChar char="•"/>
            </a:pPr>
            <a:r>
              <a:rPr lang="en-US" sz="2400" dirty="0"/>
              <a:t> It signifies the period between the introduction of a new resource or technology and growth into a significant share of the market. </a:t>
            </a:r>
          </a:p>
          <a:p>
            <a:pPr>
              <a:buFont typeface="Arial" panose="020B0604020202020204" pitchFamily="34" charset="0"/>
              <a:buChar char="•"/>
            </a:pPr>
            <a:r>
              <a:rPr lang="en-US" sz="3200" dirty="0"/>
              <a:t> </a:t>
            </a:r>
            <a:r>
              <a:rPr lang="en-US" sz="2400" dirty="0"/>
              <a:t>In the presence of uncertainty, it is important to recognize the limitations of reaching definitive conclusions</a:t>
            </a:r>
          </a:p>
          <a:p>
            <a:pPr>
              <a:buFont typeface="Arial" panose="020B0604020202020204" pitchFamily="34" charset="0"/>
              <a:buChar char="•"/>
            </a:pPr>
            <a:r>
              <a:rPr lang="en-US" sz="2400" dirty="0"/>
              <a:t> However, the following slides highlight the continuities and discontinuities with pre-pandemic and post-pandemic energy trends. </a:t>
            </a:r>
            <a:endParaRPr lang="en-US" sz="3200" dirty="0"/>
          </a:p>
        </p:txBody>
      </p:sp>
      <p:sp>
        <p:nvSpPr>
          <p:cNvPr id="4" name="Footer Placeholder 3">
            <a:extLst>
              <a:ext uri="{FF2B5EF4-FFF2-40B4-BE49-F238E27FC236}">
                <a16:creationId xmlns:a16="http://schemas.microsoft.com/office/drawing/2014/main" id="{C13F2D4F-D170-4D11-8735-DFD0A5A13D11}"/>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BB7DD702-D3E4-40CA-B81B-F81F9D179C9A}"/>
              </a:ext>
            </a:extLst>
          </p:cNvPr>
          <p:cNvSpPr>
            <a:spLocks noGrp="1"/>
          </p:cNvSpPr>
          <p:nvPr>
            <p:ph type="sldNum" sz="quarter" idx="12"/>
          </p:nvPr>
        </p:nvSpPr>
        <p:spPr/>
        <p:txBody>
          <a:bodyPr/>
          <a:lstStyle/>
          <a:p>
            <a:fld id="{94487659-D140-473F-8FBC-7F4FF51E60F9}" type="slidenum">
              <a:rPr lang="en-US" smtClean="0"/>
              <a:t>11</a:t>
            </a:fld>
            <a:endParaRPr lang="en-US"/>
          </a:p>
        </p:txBody>
      </p:sp>
    </p:spTree>
    <p:extLst>
      <p:ext uri="{BB962C8B-B14F-4D97-AF65-F5344CB8AC3E}">
        <p14:creationId xmlns:p14="http://schemas.microsoft.com/office/powerpoint/2010/main" val="295130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A3E37-700C-4253-8FCB-E602FC48C831}"/>
              </a:ext>
            </a:extLst>
          </p:cNvPr>
          <p:cNvSpPr>
            <a:spLocks noGrp="1"/>
          </p:cNvSpPr>
          <p:nvPr>
            <p:ph type="title"/>
          </p:nvPr>
        </p:nvSpPr>
        <p:spPr/>
        <p:txBody>
          <a:bodyPr/>
          <a:lstStyle/>
          <a:p>
            <a:r>
              <a:rPr lang="en-US" b="1" dirty="0"/>
              <a:t>Temporalities of Energy System Change</a:t>
            </a:r>
          </a:p>
        </p:txBody>
      </p:sp>
      <p:sp>
        <p:nvSpPr>
          <p:cNvPr id="3" name="Content Placeholder 2">
            <a:extLst>
              <a:ext uri="{FF2B5EF4-FFF2-40B4-BE49-F238E27FC236}">
                <a16:creationId xmlns:a16="http://schemas.microsoft.com/office/drawing/2014/main" id="{698F7EB6-5AAB-4203-8B0B-D7E797675FC7}"/>
              </a:ext>
            </a:extLst>
          </p:cNvPr>
          <p:cNvSpPr>
            <a:spLocks noGrp="1"/>
          </p:cNvSpPr>
          <p:nvPr>
            <p:ph idx="1"/>
          </p:nvPr>
        </p:nvSpPr>
        <p:spPr/>
        <p:txBody>
          <a:bodyPr/>
          <a:lstStyle/>
          <a:p>
            <a:pPr>
              <a:buFont typeface="Arial" panose="020B0604020202020204" pitchFamily="34" charset="0"/>
              <a:buChar char="•"/>
            </a:pPr>
            <a:r>
              <a:rPr lang="en-US" dirty="0"/>
              <a:t> </a:t>
            </a:r>
            <a:r>
              <a:rPr lang="en-US" sz="2800" dirty="0"/>
              <a:t>The short-term impact of a pandemic includes a decrease in energy demand, especially electricity, oil, and liquified natural gas.  </a:t>
            </a:r>
          </a:p>
          <a:p>
            <a:pPr>
              <a:buFont typeface="Arial" panose="020B0604020202020204" pitchFamily="34" charset="0"/>
              <a:buChar char="•"/>
            </a:pPr>
            <a:r>
              <a:rPr lang="en-US" sz="2800" dirty="0"/>
              <a:t> At the same time, a pandemic slows the installation of new energy platforms for power facilities, offshore wind technology, and power infrastructure. </a:t>
            </a:r>
          </a:p>
        </p:txBody>
      </p:sp>
      <p:sp>
        <p:nvSpPr>
          <p:cNvPr id="4" name="Footer Placeholder 3">
            <a:extLst>
              <a:ext uri="{FF2B5EF4-FFF2-40B4-BE49-F238E27FC236}">
                <a16:creationId xmlns:a16="http://schemas.microsoft.com/office/drawing/2014/main" id="{C8801CD9-D606-4C32-A90F-7BB9FE8A0037}"/>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3BD579F1-0415-4F04-B94B-CA3272BEFA70}"/>
              </a:ext>
            </a:extLst>
          </p:cNvPr>
          <p:cNvSpPr>
            <a:spLocks noGrp="1"/>
          </p:cNvSpPr>
          <p:nvPr>
            <p:ph type="sldNum" sz="quarter" idx="12"/>
          </p:nvPr>
        </p:nvSpPr>
        <p:spPr/>
        <p:txBody>
          <a:bodyPr/>
          <a:lstStyle/>
          <a:p>
            <a:fld id="{94487659-D140-473F-8FBC-7F4FF51E60F9}" type="slidenum">
              <a:rPr lang="en-US" smtClean="0"/>
              <a:t>12</a:t>
            </a:fld>
            <a:endParaRPr lang="en-US"/>
          </a:p>
        </p:txBody>
      </p:sp>
    </p:spTree>
    <p:extLst>
      <p:ext uri="{BB962C8B-B14F-4D97-AF65-F5344CB8AC3E}">
        <p14:creationId xmlns:p14="http://schemas.microsoft.com/office/powerpoint/2010/main" val="135796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F8577-2B38-4FA6-8FFD-E7326FF8353E}"/>
              </a:ext>
            </a:extLst>
          </p:cNvPr>
          <p:cNvSpPr>
            <a:spLocks noGrp="1"/>
          </p:cNvSpPr>
          <p:nvPr>
            <p:ph type="title"/>
          </p:nvPr>
        </p:nvSpPr>
        <p:spPr/>
        <p:txBody>
          <a:bodyPr/>
          <a:lstStyle/>
          <a:p>
            <a:r>
              <a:rPr lang="en-US" b="1" dirty="0"/>
              <a:t>Investment in Clean Technology and Divestment from Fossil Fuels</a:t>
            </a:r>
          </a:p>
        </p:txBody>
      </p:sp>
      <p:sp>
        <p:nvSpPr>
          <p:cNvPr id="3" name="Content Placeholder 2">
            <a:extLst>
              <a:ext uri="{FF2B5EF4-FFF2-40B4-BE49-F238E27FC236}">
                <a16:creationId xmlns:a16="http://schemas.microsoft.com/office/drawing/2014/main" id="{147706F0-0CD3-4E72-8737-60FF6D85642F}"/>
              </a:ext>
            </a:extLst>
          </p:cNvPr>
          <p:cNvSpPr>
            <a:spLocks noGrp="1"/>
          </p:cNvSpPr>
          <p:nvPr>
            <p:ph idx="1"/>
          </p:nvPr>
        </p:nvSpPr>
        <p:spPr/>
        <p:txBody>
          <a:bodyPr>
            <a:normAutofit/>
          </a:bodyPr>
          <a:lstStyle/>
          <a:p>
            <a:pPr>
              <a:buFont typeface="Arial" panose="020B0604020202020204" pitchFamily="34" charset="0"/>
              <a:buChar char="•"/>
            </a:pPr>
            <a:r>
              <a:rPr lang="en-US" sz="2400" dirty="0"/>
              <a:t> </a:t>
            </a:r>
            <a:r>
              <a:rPr lang="en-US" sz="2800" dirty="0"/>
              <a:t>Growing awareness of the financial risks of fossil fuel investments coupled with concerns about stranded fossil fuel reserves has led to investments in energy efficiency, grid management, renewables, and energy storage.  </a:t>
            </a:r>
          </a:p>
          <a:p>
            <a:pPr>
              <a:buFont typeface="Arial" panose="020B0604020202020204" pitchFamily="34" charset="0"/>
              <a:buChar char="•"/>
            </a:pPr>
            <a:r>
              <a:rPr lang="en-US" sz="2800" dirty="0"/>
              <a:t> A pandemic may accelerate these trends. </a:t>
            </a:r>
          </a:p>
        </p:txBody>
      </p:sp>
      <p:sp>
        <p:nvSpPr>
          <p:cNvPr id="4" name="Footer Placeholder 3">
            <a:extLst>
              <a:ext uri="{FF2B5EF4-FFF2-40B4-BE49-F238E27FC236}">
                <a16:creationId xmlns:a16="http://schemas.microsoft.com/office/drawing/2014/main" id="{B200F4B4-21AE-41D5-8469-593FA8F34C07}"/>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3624CDDB-01AE-4E9C-B2A2-422B311B9D72}"/>
              </a:ext>
            </a:extLst>
          </p:cNvPr>
          <p:cNvSpPr>
            <a:spLocks noGrp="1"/>
          </p:cNvSpPr>
          <p:nvPr>
            <p:ph type="sldNum" sz="quarter" idx="12"/>
          </p:nvPr>
        </p:nvSpPr>
        <p:spPr/>
        <p:txBody>
          <a:bodyPr/>
          <a:lstStyle/>
          <a:p>
            <a:fld id="{94487659-D140-473F-8FBC-7F4FF51E60F9}" type="slidenum">
              <a:rPr lang="en-US" smtClean="0"/>
              <a:t>13</a:t>
            </a:fld>
            <a:endParaRPr lang="en-US"/>
          </a:p>
        </p:txBody>
      </p:sp>
    </p:spTree>
    <p:extLst>
      <p:ext uri="{BB962C8B-B14F-4D97-AF65-F5344CB8AC3E}">
        <p14:creationId xmlns:p14="http://schemas.microsoft.com/office/powerpoint/2010/main" val="405009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F7135-68CA-47F3-840C-D30C22D24739}"/>
              </a:ext>
            </a:extLst>
          </p:cNvPr>
          <p:cNvSpPr>
            <a:spLocks noGrp="1"/>
          </p:cNvSpPr>
          <p:nvPr>
            <p:ph type="title"/>
          </p:nvPr>
        </p:nvSpPr>
        <p:spPr/>
        <p:txBody>
          <a:bodyPr/>
          <a:lstStyle/>
          <a:p>
            <a:r>
              <a:rPr lang="en-US" b="1" dirty="0"/>
              <a:t>Energy Governance</a:t>
            </a:r>
          </a:p>
        </p:txBody>
      </p:sp>
      <p:sp>
        <p:nvSpPr>
          <p:cNvPr id="3" name="Content Placeholder 2">
            <a:extLst>
              <a:ext uri="{FF2B5EF4-FFF2-40B4-BE49-F238E27FC236}">
                <a16:creationId xmlns:a16="http://schemas.microsoft.com/office/drawing/2014/main" id="{FC21FDBA-8C54-4EA2-AF94-C0FEC2C614CF}"/>
              </a:ext>
            </a:extLst>
          </p:cNvPr>
          <p:cNvSpPr>
            <a:spLocks noGrp="1"/>
          </p:cNvSpPr>
          <p:nvPr>
            <p:ph idx="1"/>
          </p:nvPr>
        </p:nvSpPr>
        <p:spPr>
          <a:xfrm>
            <a:off x="1066800" y="1859802"/>
            <a:ext cx="10058400" cy="4023360"/>
          </a:xfrm>
        </p:spPr>
        <p:txBody>
          <a:bodyPr/>
          <a:lstStyle/>
          <a:p>
            <a:pPr>
              <a:buFont typeface="Arial" panose="020B0604020202020204" pitchFamily="34" charset="0"/>
              <a:buChar char="•"/>
            </a:pPr>
            <a:r>
              <a:rPr lang="en-US" dirty="0"/>
              <a:t> </a:t>
            </a:r>
            <a:r>
              <a:rPr lang="en-US" sz="2400" dirty="0"/>
              <a:t>A pandemic interrupts the movement toward global interconnection.  </a:t>
            </a:r>
          </a:p>
          <a:p>
            <a:pPr>
              <a:buFont typeface="Arial" panose="020B0604020202020204" pitchFamily="34" charset="0"/>
              <a:buChar char="•"/>
            </a:pPr>
            <a:r>
              <a:rPr lang="en-US" sz="2400" dirty="0"/>
              <a:t> As countries look inward, a pandemic highlights the lack of coordinated global energy governance.  </a:t>
            </a:r>
          </a:p>
          <a:p>
            <a:pPr>
              <a:buFont typeface="Arial" panose="020B0604020202020204" pitchFamily="34" charset="0"/>
              <a:buChar char="•"/>
            </a:pPr>
            <a:r>
              <a:rPr lang="en-US" sz="2400" dirty="0"/>
              <a:t> Reacting to a pandemic, policymakers may prioritize energy security rather than decarbonization or clean energy technology. </a:t>
            </a:r>
          </a:p>
        </p:txBody>
      </p:sp>
      <p:sp>
        <p:nvSpPr>
          <p:cNvPr id="4" name="Footer Placeholder 3">
            <a:extLst>
              <a:ext uri="{FF2B5EF4-FFF2-40B4-BE49-F238E27FC236}">
                <a16:creationId xmlns:a16="http://schemas.microsoft.com/office/drawing/2014/main" id="{65DB4FFC-0E73-442A-9293-1CB7B7C7EFF0}"/>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D8275776-6CB2-423F-9C06-8CB3DBBFACC0}"/>
              </a:ext>
            </a:extLst>
          </p:cNvPr>
          <p:cNvSpPr>
            <a:spLocks noGrp="1"/>
          </p:cNvSpPr>
          <p:nvPr>
            <p:ph type="sldNum" sz="quarter" idx="12"/>
          </p:nvPr>
        </p:nvSpPr>
        <p:spPr/>
        <p:txBody>
          <a:bodyPr/>
          <a:lstStyle/>
          <a:p>
            <a:fld id="{94487659-D140-473F-8FBC-7F4FF51E60F9}" type="slidenum">
              <a:rPr lang="en-US" smtClean="0"/>
              <a:t>14</a:t>
            </a:fld>
            <a:endParaRPr lang="en-US"/>
          </a:p>
        </p:txBody>
      </p:sp>
    </p:spTree>
    <p:extLst>
      <p:ext uri="{BB962C8B-B14F-4D97-AF65-F5344CB8AC3E}">
        <p14:creationId xmlns:p14="http://schemas.microsoft.com/office/powerpoint/2010/main" val="6024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3C666-505D-42D5-91E4-8553828EA4D8}"/>
              </a:ext>
            </a:extLst>
          </p:cNvPr>
          <p:cNvSpPr>
            <a:spLocks noGrp="1"/>
          </p:cNvSpPr>
          <p:nvPr>
            <p:ph type="title"/>
          </p:nvPr>
        </p:nvSpPr>
        <p:spPr/>
        <p:txBody>
          <a:bodyPr/>
          <a:lstStyle/>
          <a:p>
            <a:r>
              <a:rPr lang="en-US" b="1" dirty="0"/>
              <a:t>Social Practices</a:t>
            </a:r>
          </a:p>
        </p:txBody>
      </p:sp>
      <p:sp>
        <p:nvSpPr>
          <p:cNvPr id="3" name="Content Placeholder 2">
            <a:extLst>
              <a:ext uri="{FF2B5EF4-FFF2-40B4-BE49-F238E27FC236}">
                <a16:creationId xmlns:a16="http://schemas.microsoft.com/office/drawing/2014/main" id="{CF49FA28-F307-4BC6-970E-A7D35C5782F9}"/>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While a pandemic mobilizes societies to address problems of public health, security, and employment, both high carbon and clean energy industries seek support in government recovery programs. </a:t>
            </a:r>
          </a:p>
          <a:p>
            <a:pPr>
              <a:buFont typeface="Arial" panose="020B0604020202020204" pitchFamily="34" charset="0"/>
              <a:buChar char="•"/>
            </a:pPr>
            <a:r>
              <a:rPr lang="en-US" sz="2400" dirty="0"/>
              <a:t> A link exists between economic activity, the consumption of fossil fuels, environmental quality, and human health.  </a:t>
            </a:r>
          </a:p>
          <a:p>
            <a:pPr>
              <a:buFont typeface="Arial" panose="020B0604020202020204" pitchFamily="34" charset="0"/>
              <a:buChar char="•"/>
            </a:pPr>
            <a:r>
              <a:rPr lang="en-US" sz="2400" dirty="0"/>
              <a:t> A pandemic highlights this interconnection.</a:t>
            </a:r>
          </a:p>
        </p:txBody>
      </p:sp>
      <p:sp>
        <p:nvSpPr>
          <p:cNvPr id="4" name="Footer Placeholder 3">
            <a:extLst>
              <a:ext uri="{FF2B5EF4-FFF2-40B4-BE49-F238E27FC236}">
                <a16:creationId xmlns:a16="http://schemas.microsoft.com/office/drawing/2014/main" id="{14936E66-7653-48FE-BF23-6A513D550055}"/>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DCA57E96-6550-49DB-B61C-E890086B395A}"/>
              </a:ext>
            </a:extLst>
          </p:cNvPr>
          <p:cNvSpPr>
            <a:spLocks noGrp="1"/>
          </p:cNvSpPr>
          <p:nvPr>
            <p:ph type="sldNum" sz="quarter" idx="12"/>
          </p:nvPr>
        </p:nvSpPr>
        <p:spPr/>
        <p:txBody>
          <a:bodyPr/>
          <a:lstStyle/>
          <a:p>
            <a:fld id="{94487659-D140-473F-8FBC-7F4FF51E60F9}" type="slidenum">
              <a:rPr lang="en-US" smtClean="0"/>
              <a:t>15</a:t>
            </a:fld>
            <a:endParaRPr lang="en-US"/>
          </a:p>
        </p:txBody>
      </p:sp>
    </p:spTree>
    <p:extLst>
      <p:ext uri="{BB962C8B-B14F-4D97-AF65-F5344CB8AC3E}">
        <p14:creationId xmlns:p14="http://schemas.microsoft.com/office/powerpoint/2010/main" val="60923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699D5-DC05-4F71-8302-08D3358B95F0}"/>
              </a:ext>
            </a:extLst>
          </p:cNvPr>
          <p:cNvSpPr>
            <a:spLocks noGrp="1"/>
          </p:cNvSpPr>
          <p:nvPr>
            <p:ph type="title"/>
          </p:nvPr>
        </p:nvSpPr>
        <p:spPr/>
        <p:txBody>
          <a:bodyPr/>
          <a:lstStyle/>
          <a:p>
            <a:r>
              <a:rPr lang="en-US" b="1" dirty="0"/>
              <a:t>Energy Innovation</a:t>
            </a:r>
          </a:p>
        </p:txBody>
      </p:sp>
      <p:sp>
        <p:nvSpPr>
          <p:cNvPr id="3" name="Content Placeholder 2">
            <a:extLst>
              <a:ext uri="{FF2B5EF4-FFF2-40B4-BE49-F238E27FC236}">
                <a16:creationId xmlns:a16="http://schemas.microsoft.com/office/drawing/2014/main" id="{10993B09-776A-4957-ACEA-B8A8905F414C}"/>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A pandemic creates unique challenges for the process of </a:t>
            </a:r>
            <a:r>
              <a:rPr lang="en-US" sz="2400" b="1" i="1" dirty="0">
                <a:solidFill>
                  <a:schemeClr val="accent1"/>
                </a:solidFill>
              </a:rPr>
              <a:t>energy innovation</a:t>
            </a:r>
            <a:r>
              <a:rPr lang="en-US" sz="2400" dirty="0"/>
              <a:t>, the set of programs and procedures that lead to new or improved energy technologies. </a:t>
            </a:r>
          </a:p>
          <a:p>
            <a:pPr>
              <a:buFont typeface="Arial" panose="020B0604020202020204" pitchFamily="34" charset="0"/>
              <a:buChar char="•"/>
            </a:pPr>
            <a:r>
              <a:rPr lang="en-US" sz="2400" dirty="0"/>
              <a:t> During a pandemic, companies reduce spending on clean technology.  </a:t>
            </a:r>
          </a:p>
          <a:p>
            <a:pPr>
              <a:buFont typeface="Arial" panose="020B0604020202020204" pitchFamily="34" charset="0"/>
              <a:buChar char="•"/>
            </a:pPr>
            <a:r>
              <a:rPr lang="en-US" sz="2400" dirty="0"/>
              <a:t> Governments finance recovery programs, straining their budgets. </a:t>
            </a:r>
          </a:p>
        </p:txBody>
      </p:sp>
      <p:sp>
        <p:nvSpPr>
          <p:cNvPr id="4" name="Footer Placeholder 3">
            <a:extLst>
              <a:ext uri="{FF2B5EF4-FFF2-40B4-BE49-F238E27FC236}">
                <a16:creationId xmlns:a16="http://schemas.microsoft.com/office/drawing/2014/main" id="{465BA123-15A7-4BE3-BBD6-422CEA7D329A}"/>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D9899BFD-B8EF-4C15-B033-DDB6199FA535}"/>
              </a:ext>
            </a:extLst>
          </p:cNvPr>
          <p:cNvSpPr>
            <a:spLocks noGrp="1"/>
          </p:cNvSpPr>
          <p:nvPr>
            <p:ph type="sldNum" sz="quarter" idx="12"/>
          </p:nvPr>
        </p:nvSpPr>
        <p:spPr/>
        <p:txBody>
          <a:bodyPr/>
          <a:lstStyle/>
          <a:p>
            <a:fld id="{94487659-D140-473F-8FBC-7F4FF51E60F9}" type="slidenum">
              <a:rPr lang="en-US" smtClean="0"/>
              <a:t>16</a:t>
            </a:fld>
            <a:endParaRPr lang="en-US"/>
          </a:p>
        </p:txBody>
      </p:sp>
    </p:spTree>
    <p:extLst>
      <p:ext uri="{BB962C8B-B14F-4D97-AF65-F5344CB8AC3E}">
        <p14:creationId xmlns:p14="http://schemas.microsoft.com/office/powerpoint/2010/main" val="304827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152E3E1-5359-433C-8DAB-E121BFBC2C93}"/>
              </a:ext>
            </a:extLst>
          </p:cNvPr>
          <p:cNvPicPr>
            <a:picLocks noChangeAspect="1"/>
          </p:cNvPicPr>
          <p:nvPr/>
        </p:nvPicPr>
        <p:blipFill>
          <a:blip r:embed="rId2"/>
          <a:stretch>
            <a:fillRect/>
          </a:stretch>
        </p:blipFill>
        <p:spPr>
          <a:xfrm>
            <a:off x="2112218" y="905933"/>
            <a:ext cx="7999568" cy="5039728"/>
          </a:xfrm>
          <a:prstGeom prst="rect">
            <a:avLst/>
          </a:prstGeom>
        </p:spPr>
      </p:pic>
      <p:sp>
        <p:nvSpPr>
          <p:cNvPr id="4" name="Footer Placeholder 3">
            <a:extLst>
              <a:ext uri="{FF2B5EF4-FFF2-40B4-BE49-F238E27FC236}">
                <a16:creationId xmlns:a16="http://schemas.microsoft.com/office/drawing/2014/main" id="{288C76E2-6D45-49AF-82C7-BFE5891120AB}"/>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BBDB6835-9FA7-48D5-A17C-657093312315}"/>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17</a:t>
            </a:fld>
            <a:endParaRPr lang="en-US"/>
          </a:p>
        </p:txBody>
      </p:sp>
    </p:spTree>
    <p:extLst>
      <p:ext uri="{BB962C8B-B14F-4D97-AF65-F5344CB8AC3E}">
        <p14:creationId xmlns:p14="http://schemas.microsoft.com/office/powerpoint/2010/main" val="280533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E5599-93B7-4B9C-8804-22EDB630C88F}"/>
              </a:ext>
            </a:extLst>
          </p:cNvPr>
          <p:cNvSpPr>
            <a:spLocks noGrp="1"/>
          </p:cNvSpPr>
          <p:nvPr>
            <p:ph type="title"/>
          </p:nvPr>
        </p:nvSpPr>
        <p:spPr>
          <a:xfrm>
            <a:off x="965030" y="963997"/>
            <a:ext cx="3254691" cy="4938361"/>
          </a:xfrm>
        </p:spPr>
        <p:txBody>
          <a:bodyPr anchor="ctr">
            <a:normAutofit/>
          </a:bodyPr>
          <a:lstStyle/>
          <a:p>
            <a:pPr algn="r"/>
            <a:r>
              <a:rPr lang="en-US" sz="4100" b="1"/>
              <a:t>4. Environmental Effects</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9117522-2312-4189-AD02-7F40585B7776}"/>
              </a:ext>
            </a:extLst>
          </p:cNvPr>
          <p:cNvSpPr>
            <a:spLocks noGrp="1"/>
          </p:cNvSpPr>
          <p:nvPr>
            <p:ph idx="1"/>
          </p:nvPr>
        </p:nvSpPr>
        <p:spPr>
          <a:xfrm>
            <a:off x="5134882" y="963507"/>
            <a:ext cx="6135097" cy="4938851"/>
          </a:xfrm>
        </p:spPr>
        <p:txBody>
          <a:bodyPr anchor="ctr">
            <a:normAutofit/>
          </a:bodyPr>
          <a:lstStyle/>
          <a:p>
            <a:pPr>
              <a:buFont typeface="Arial" panose="020B0604020202020204" pitchFamily="34" charset="0"/>
              <a:buChar char="•"/>
            </a:pPr>
            <a:r>
              <a:rPr lang="en-US" sz="1800" dirty="0"/>
              <a:t> </a:t>
            </a:r>
            <a:r>
              <a:rPr lang="en-US" sz="2800" dirty="0"/>
              <a:t>In the field of economics, the environment is considered an asset that provides services for the economy.  </a:t>
            </a:r>
          </a:p>
          <a:p>
            <a:pPr>
              <a:buFont typeface="Arial" panose="020B0604020202020204" pitchFamily="34" charset="0"/>
              <a:buChar char="•"/>
            </a:pPr>
            <a:r>
              <a:rPr lang="en-US" sz="2800" dirty="0"/>
              <a:t> After production and human consumption, energy and raw materials eventually return to the environment in the form of air and water pollution, solid waste, and waste heat.</a:t>
            </a:r>
          </a:p>
        </p:txBody>
      </p:sp>
      <p:sp>
        <p:nvSpPr>
          <p:cNvPr id="4" name="Footer Placeholder 3">
            <a:extLst>
              <a:ext uri="{FF2B5EF4-FFF2-40B4-BE49-F238E27FC236}">
                <a16:creationId xmlns:a16="http://schemas.microsoft.com/office/drawing/2014/main" id="{042FFA97-06DE-44EB-948D-CE2A3CFC163C}"/>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5" name="Slide Number Placeholder 4">
            <a:extLst>
              <a:ext uri="{FF2B5EF4-FFF2-40B4-BE49-F238E27FC236}">
                <a16:creationId xmlns:a16="http://schemas.microsoft.com/office/drawing/2014/main" id="{D2E17828-FCC6-41DF-B9A8-C43DD76D8D20}"/>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18</a:t>
            </a:fld>
            <a:endParaRPr lang="en-US">
              <a:solidFill>
                <a:schemeClr val="tx1">
                  <a:lumMod val="65000"/>
                  <a:lumOff val="35000"/>
                </a:schemeClr>
              </a:solidFill>
            </a:endParaRPr>
          </a:p>
        </p:txBody>
      </p:sp>
    </p:spTree>
    <p:extLst>
      <p:ext uri="{BB962C8B-B14F-4D97-AF65-F5344CB8AC3E}">
        <p14:creationId xmlns:p14="http://schemas.microsoft.com/office/powerpoint/2010/main" val="262747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7BD9-51B3-40E9-8F89-65BD0A177E87}"/>
              </a:ext>
            </a:extLst>
          </p:cNvPr>
          <p:cNvSpPr>
            <a:spLocks noGrp="1"/>
          </p:cNvSpPr>
          <p:nvPr>
            <p:ph type="title"/>
          </p:nvPr>
        </p:nvSpPr>
        <p:spPr/>
        <p:txBody>
          <a:bodyPr/>
          <a:lstStyle/>
          <a:p>
            <a:r>
              <a:rPr lang="en-US" b="1" dirty="0"/>
              <a:t>Pollution Taxonomy</a:t>
            </a:r>
          </a:p>
        </p:txBody>
      </p:sp>
      <p:sp>
        <p:nvSpPr>
          <p:cNvPr id="3" name="Content Placeholder 2">
            <a:extLst>
              <a:ext uri="{FF2B5EF4-FFF2-40B4-BE49-F238E27FC236}">
                <a16:creationId xmlns:a16="http://schemas.microsoft.com/office/drawing/2014/main" id="{5B21C652-4EDA-44C3-BAAE-715356B5E899}"/>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The damage from pollution depends on the environment’s </a:t>
            </a:r>
            <a:r>
              <a:rPr lang="en-US" sz="2400" i="1" dirty="0"/>
              <a:t>absorptive capacity</a:t>
            </a:r>
            <a:r>
              <a:rPr lang="en-US" sz="2400" dirty="0"/>
              <a:t>, the ability of the environment to assimilate waste and pollution. </a:t>
            </a:r>
          </a:p>
          <a:p>
            <a:pPr>
              <a:buFont typeface="Arial" panose="020B0604020202020204" pitchFamily="34" charset="0"/>
              <a:buChar char="•"/>
            </a:pPr>
            <a:r>
              <a:rPr lang="en-US" sz="2400" dirty="0"/>
              <a:t> The environment has little or no absorptive capacity for </a:t>
            </a:r>
            <a:r>
              <a:rPr lang="en-US" sz="2400" i="1" dirty="0"/>
              <a:t>stock pollutants</a:t>
            </a:r>
            <a:r>
              <a:rPr lang="en-US" sz="2400" dirty="0"/>
              <a:t> such as lead, persistent synthetic chemicals, and nonbiodegradable bottles.</a:t>
            </a:r>
          </a:p>
          <a:p>
            <a:pPr>
              <a:buFont typeface="Arial" panose="020B0604020202020204" pitchFamily="34" charset="0"/>
              <a:buChar char="•"/>
            </a:pPr>
            <a:r>
              <a:rPr lang="en-US" sz="2400" dirty="0"/>
              <a:t> The environment has higher absorptive capacity for </a:t>
            </a:r>
            <a:r>
              <a:rPr lang="en-US" sz="2400" i="1" dirty="0"/>
              <a:t>fund pollutants</a:t>
            </a:r>
            <a:r>
              <a:rPr lang="en-US" sz="2400" dirty="0"/>
              <a:t>, the pollutants that become diluted, disperse, or transform into substances that are harmless to ecological systems and human health. </a:t>
            </a:r>
          </a:p>
        </p:txBody>
      </p:sp>
      <p:sp>
        <p:nvSpPr>
          <p:cNvPr id="4" name="Footer Placeholder 3">
            <a:extLst>
              <a:ext uri="{FF2B5EF4-FFF2-40B4-BE49-F238E27FC236}">
                <a16:creationId xmlns:a16="http://schemas.microsoft.com/office/drawing/2014/main" id="{0CCD3893-09B3-437B-A1E9-3ACB29A27399}"/>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91B8DABE-C9C2-4D02-AF80-2F754F9BA4B8}"/>
              </a:ext>
            </a:extLst>
          </p:cNvPr>
          <p:cNvSpPr>
            <a:spLocks noGrp="1"/>
          </p:cNvSpPr>
          <p:nvPr>
            <p:ph type="sldNum" sz="quarter" idx="12"/>
          </p:nvPr>
        </p:nvSpPr>
        <p:spPr/>
        <p:txBody>
          <a:bodyPr/>
          <a:lstStyle/>
          <a:p>
            <a:fld id="{94487659-D140-473F-8FBC-7F4FF51E60F9}" type="slidenum">
              <a:rPr lang="en-US" smtClean="0"/>
              <a:t>19</a:t>
            </a:fld>
            <a:endParaRPr lang="en-US"/>
          </a:p>
        </p:txBody>
      </p:sp>
    </p:spTree>
    <p:extLst>
      <p:ext uri="{BB962C8B-B14F-4D97-AF65-F5344CB8AC3E}">
        <p14:creationId xmlns:p14="http://schemas.microsoft.com/office/powerpoint/2010/main" val="306854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0E08A-3C8D-45C4-B6E2-DD8D194AA3A7}"/>
              </a:ext>
            </a:extLst>
          </p:cNvPr>
          <p:cNvSpPr>
            <a:spLocks noGrp="1"/>
          </p:cNvSpPr>
          <p:nvPr>
            <p:ph type="title"/>
          </p:nvPr>
        </p:nvSpPr>
        <p:spPr/>
        <p:txBody>
          <a:bodyPr/>
          <a:lstStyle/>
          <a:p>
            <a:r>
              <a:rPr lang="en-US" b="1" dirty="0"/>
              <a:t>Topics</a:t>
            </a:r>
          </a:p>
        </p:txBody>
      </p:sp>
      <p:sp>
        <p:nvSpPr>
          <p:cNvPr id="3" name="Content Placeholder 2">
            <a:extLst>
              <a:ext uri="{FF2B5EF4-FFF2-40B4-BE49-F238E27FC236}">
                <a16:creationId xmlns:a16="http://schemas.microsoft.com/office/drawing/2014/main" id="{410AECBE-9922-4375-9D98-4EC3188292D3}"/>
              </a:ext>
            </a:extLst>
          </p:cNvPr>
          <p:cNvSpPr>
            <a:spLocks noGrp="1"/>
          </p:cNvSpPr>
          <p:nvPr>
            <p:ph idx="1"/>
          </p:nvPr>
        </p:nvSpPr>
        <p:spPr/>
        <p:txBody>
          <a:bodyPr/>
          <a:lstStyle/>
          <a:p>
            <a:pPr marL="457200" lvl="0" indent="-457200">
              <a:buFont typeface="+mj-lt"/>
              <a:buAutoNum type="arabicPeriod"/>
            </a:pPr>
            <a:r>
              <a:rPr lang="en-US" sz="2800" dirty="0"/>
              <a:t>Global Environment</a:t>
            </a:r>
          </a:p>
          <a:p>
            <a:pPr marL="457200" lvl="0" indent="-457200">
              <a:buFont typeface="+mj-lt"/>
              <a:buAutoNum type="arabicPeriod"/>
            </a:pPr>
            <a:r>
              <a:rPr lang="en-US" sz="2800" dirty="0"/>
              <a:t>Environmental Framework</a:t>
            </a:r>
          </a:p>
          <a:p>
            <a:pPr marL="457200" lvl="0" indent="-457200">
              <a:buFont typeface="+mj-lt"/>
              <a:buAutoNum type="arabicPeriod"/>
            </a:pPr>
            <a:r>
              <a:rPr lang="en-US" sz="2800" dirty="0"/>
              <a:t>Energy Effects </a:t>
            </a:r>
          </a:p>
          <a:p>
            <a:pPr marL="457200" lvl="0" indent="-457200">
              <a:buFont typeface="+mj-lt"/>
              <a:buAutoNum type="arabicPeriod"/>
            </a:pPr>
            <a:r>
              <a:rPr lang="en-US" sz="2800" dirty="0"/>
              <a:t>Environmental Effects</a:t>
            </a:r>
          </a:p>
          <a:p>
            <a:pPr marL="457200" lvl="0" indent="-457200">
              <a:buFont typeface="+mj-lt"/>
              <a:buAutoNum type="arabicPeriod"/>
            </a:pPr>
            <a:r>
              <a:rPr lang="en-US" sz="2800" dirty="0"/>
              <a:t>Climate Effects</a:t>
            </a:r>
          </a:p>
          <a:p>
            <a:pPr marL="457200" lvl="0" indent="-457200">
              <a:buFont typeface="+mj-lt"/>
              <a:buAutoNum type="arabicPeriod"/>
            </a:pPr>
            <a:r>
              <a:rPr lang="en-US" sz="2800" dirty="0"/>
              <a:t>Strategies for Environmental Sustainability</a:t>
            </a:r>
          </a:p>
          <a:p>
            <a:pPr marL="457200" indent="-457200">
              <a:buFont typeface="+mj-lt"/>
              <a:buAutoNum type="arabicPeriod"/>
            </a:pPr>
            <a:endParaRPr lang="en-US" dirty="0"/>
          </a:p>
        </p:txBody>
      </p:sp>
      <p:sp>
        <p:nvSpPr>
          <p:cNvPr id="4" name="Footer Placeholder 3">
            <a:extLst>
              <a:ext uri="{FF2B5EF4-FFF2-40B4-BE49-F238E27FC236}">
                <a16:creationId xmlns:a16="http://schemas.microsoft.com/office/drawing/2014/main" id="{D955FE27-1328-41AC-B38E-81DF24ECEFE6}"/>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06EC6F1C-0754-4B02-B2CC-C508E85DE54C}"/>
              </a:ext>
            </a:extLst>
          </p:cNvPr>
          <p:cNvSpPr>
            <a:spLocks noGrp="1"/>
          </p:cNvSpPr>
          <p:nvPr>
            <p:ph type="sldNum" sz="quarter" idx="12"/>
          </p:nvPr>
        </p:nvSpPr>
        <p:spPr/>
        <p:txBody>
          <a:bodyPr/>
          <a:lstStyle/>
          <a:p>
            <a:fld id="{94487659-D140-473F-8FBC-7F4FF51E60F9}" type="slidenum">
              <a:rPr lang="en-US" smtClean="0"/>
              <a:t>2</a:t>
            </a:fld>
            <a:endParaRPr lang="en-US"/>
          </a:p>
        </p:txBody>
      </p:sp>
    </p:spTree>
    <p:extLst>
      <p:ext uri="{BB962C8B-B14F-4D97-AF65-F5344CB8AC3E}">
        <p14:creationId xmlns:p14="http://schemas.microsoft.com/office/powerpoint/2010/main" val="422657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iagram&#10;&#10;Description automatically generated">
            <a:extLst>
              <a:ext uri="{FF2B5EF4-FFF2-40B4-BE49-F238E27FC236}">
                <a16:creationId xmlns:a16="http://schemas.microsoft.com/office/drawing/2014/main" id="{B7AD855E-AD99-4A90-941B-A0DC36390598}"/>
              </a:ext>
            </a:extLst>
          </p:cNvPr>
          <p:cNvPicPr>
            <a:picLocks noChangeAspect="1"/>
          </p:cNvPicPr>
          <p:nvPr/>
        </p:nvPicPr>
        <p:blipFill>
          <a:blip r:embed="rId2"/>
          <a:stretch>
            <a:fillRect/>
          </a:stretch>
        </p:blipFill>
        <p:spPr>
          <a:xfrm>
            <a:off x="1964077" y="905933"/>
            <a:ext cx="8295849" cy="5039728"/>
          </a:xfrm>
          <a:prstGeom prst="rect">
            <a:avLst/>
          </a:prstGeom>
        </p:spPr>
      </p:pic>
      <p:sp>
        <p:nvSpPr>
          <p:cNvPr id="4" name="Footer Placeholder 3">
            <a:extLst>
              <a:ext uri="{FF2B5EF4-FFF2-40B4-BE49-F238E27FC236}">
                <a16:creationId xmlns:a16="http://schemas.microsoft.com/office/drawing/2014/main" id="{5C240859-D383-4421-9822-5D62624410F3}"/>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A41770C7-E865-43F1-87C0-984BE6B208BD}"/>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20</a:t>
            </a:fld>
            <a:endParaRPr lang="en-US"/>
          </a:p>
        </p:txBody>
      </p:sp>
    </p:spTree>
    <p:extLst>
      <p:ext uri="{BB962C8B-B14F-4D97-AF65-F5344CB8AC3E}">
        <p14:creationId xmlns:p14="http://schemas.microsoft.com/office/powerpoint/2010/main" val="233521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1F81E4-59CB-4F5B-9553-FCDD566CBB38}"/>
              </a:ext>
            </a:extLst>
          </p:cNvPr>
          <p:cNvSpPr>
            <a:spLocks noGrp="1"/>
          </p:cNvSpPr>
          <p:nvPr>
            <p:ph type="title"/>
          </p:nvPr>
        </p:nvSpPr>
        <p:spPr/>
        <p:txBody>
          <a:bodyPr/>
          <a:lstStyle/>
          <a:p>
            <a:r>
              <a:rPr lang="en-US" b="1" dirty="0"/>
              <a:t>Efficient Allocation of Pollution (P*)</a:t>
            </a:r>
          </a:p>
        </p:txBody>
      </p:sp>
      <p:sp>
        <p:nvSpPr>
          <p:cNvPr id="5" name="Content Placeholder 4">
            <a:extLst>
              <a:ext uri="{FF2B5EF4-FFF2-40B4-BE49-F238E27FC236}">
                <a16:creationId xmlns:a16="http://schemas.microsoft.com/office/drawing/2014/main" id="{B4F1CEEB-7FBB-408E-8F28-C5848267DC84}"/>
              </a:ext>
            </a:extLst>
          </p:cNvPr>
          <p:cNvSpPr>
            <a:spLocks noGrp="1"/>
          </p:cNvSpPr>
          <p:nvPr>
            <p:ph idx="1"/>
          </p:nvPr>
        </p:nvSpPr>
        <p:spPr/>
        <p:txBody>
          <a:bodyPr>
            <a:normAutofit/>
          </a:bodyPr>
          <a:lstStyle/>
          <a:p>
            <a:pPr>
              <a:buFont typeface="Arial" panose="020B0604020202020204" pitchFamily="34" charset="0"/>
              <a:buChar char="•"/>
            </a:pPr>
            <a:r>
              <a:rPr lang="en-US" sz="2400" dirty="0"/>
              <a:t> If the polluter emits </a:t>
            </a:r>
            <a:r>
              <a:rPr lang="en-US" sz="2400" i="1" dirty="0"/>
              <a:t>P</a:t>
            </a:r>
            <a:r>
              <a:rPr lang="en-US" sz="2400" i="1" baseline="-25000" dirty="0"/>
              <a:t>0</a:t>
            </a:r>
            <a:r>
              <a:rPr lang="en-US" sz="2400" dirty="0"/>
              <a:t>, the benefit to society from reducing pollution (reflected by marginal damage cost) exceeds marginal abatement cost.  </a:t>
            </a:r>
          </a:p>
          <a:p>
            <a:pPr>
              <a:buFont typeface="Arial" panose="020B0604020202020204" pitchFamily="34" charset="0"/>
              <a:buChar char="•"/>
            </a:pPr>
            <a:r>
              <a:rPr lang="en-US" sz="2400" dirty="0"/>
              <a:t> Pollution reduction should occur until marginal damage cost equals marginal abatement cost (</a:t>
            </a:r>
            <a:r>
              <a:rPr lang="en-US" sz="2400" i="1" dirty="0"/>
              <a:t>P*</a:t>
            </a:r>
            <a:r>
              <a:rPr lang="en-US" sz="2400" dirty="0"/>
              <a:t>).  </a:t>
            </a:r>
          </a:p>
          <a:p>
            <a:pPr>
              <a:buFont typeface="Arial" panose="020B0604020202020204" pitchFamily="34" charset="0"/>
              <a:buChar char="•"/>
            </a:pPr>
            <a:r>
              <a:rPr lang="en-US" sz="2400" dirty="0"/>
              <a:t> At </a:t>
            </a:r>
            <a:r>
              <a:rPr lang="en-US" sz="2400" i="1" dirty="0"/>
              <a:t>P*</a:t>
            </a:r>
            <a:r>
              <a:rPr lang="en-US" sz="2400" dirty="0"/>
              <a:t>, total damage cost equals area </a:t>
            </a:r>
            <a:r>
              <a:rPr lang="en-US" sz="2400" i="1" dirty="0"/>
              <a:t>a</a:t>
            </a:r>
            <a:r>
              <a:rPr lang="en-US" sz="2400" dirty="0"/>
              <a:t> while total control cost equals area </a:t>
            </a:r>
            <a:r>
              <a:rPr lang="en-US" sz="2400" i="1" dirty="0"/>
              <a:t>b</a:t>
            </a:r>
            <a:r>
              <a:rPr lang="en-US" sz="2400" dirty="0"/>
              <a:t>. </a:t>
            </a:r>
          </a:p>
        </p:txBody>
      </p:sp>
      <p:sp>
        <p:nvSpPr>
          <p:cNvPr id="2" name="Footer Placeholder 1">
            <a:extLst>
              <a:ext uri="{FF2B5EF4-FFF2-40B4-BE49-F238E27FC236}">
                <a16:creationId xmlns:a16="http://schemas.microsoft.com/office/drawing/2014/main" id="{7B5CE4DF-CE0C-4485-8AA5-0199402F72E0}"/>
              </a:ext>
            </a:extLst>
          </p:cNvPr>
          <p:cNvSpPr>
            <a:spLocks noGrp="1"/>
          </p:cNvSpPr>
          <p:nvPr>
            <p:ph type="ftr" sz="quarter" idx="11"/>
          </p:nvPr>
        </p:nvSpPr>
        <p:spPr/>
        <p:txBody>
          <a:bodyPr/>
          <a:lstStyle/>
          <a:p>
            <a:r>
              <a:rPr lang="en-US"/>
              <a:t>Pandemic Economics 9</a:t>
            </a:r>
          </a:p>
        </p:txBody>
      </p:sp>
      <p:sp>
        <p:nvSpPr>
          <p:cNvPr id="3" name="Slide Number Placeholder 2">
            <a:extLst>
              <a:ext uri="{FF2B5EF4-FFF2-40B4-BE49-F238E27FC236}">
                <a16:creationId xmlns:a16="http://schemas.microsoft.com/office/drawing/2014/main" id="{4CAAFF2F-424C-4D47-AA57-9841F0198DC7}"/>
              </a:ext>
            </a:extLst>
          </p:cNvPr>
          <p:cNvSpPr>
            <a:spLocks noGrp="1"/>
          </p:cNvSpPr>
          <p:nvPr>
            <p:ph type="sldNum" sz="quarter" idx="12"/>
          </p:nvPr>
        </p:nvSpPr>
        <p:spPr/>
        <p:txBody>
          <a:bodyPr/>
          <a:lstStyle/>
          <a:p>
            <a:fld id="{94487659-D140-473F-8FBC-7F4FF51E60F9}" type="slidenum">
              <a:rPr lang="en-US" smtClean="0"/>
              <a:t>21</a:t>
            </a:fld>
            <a:endParaRPr lang="en-US"/>
          </a:p>
        </p:txBody>
      </p:sp>
    </p:spTree>
    <p:extLst>
      <p:ext uri="{BB962C8B-B14F-4D97-AF65-F5344CB8AC3E}">
        <p14:creationId xmlns:p14="http://schemas.microsoft.com/office/powerpoint/2010/main" val="321968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8DD10-BB39-44F3-A96E-0F60CF59A10D}"/>
              </a:ext>
            </a:extLst>
          </p:cNvPr>
          <p:cNvSpPr>
            <a:spLocks noGrp="1"/>
          </p:cNvSpPr>
          <p:nvPr>
            <p:ph type="title"/>
          </p:nvPr>
        </p:nvSpPr>
        <p:spPr/>
        <p:txBody>
          <a:bodyPr/>
          <a:lstStyle/>
          <a:p>
            <a:r>
              <a:rPr lang="en-US" b="1" dirty="0"/>
              <a:t>Pollution During a Pandemic</a:t>
            </a:r>
          </a:p>
        </p:txBody>
      </p:sp>
      <p:sp>
        <p:nvSpPr>
          <p:cNvPr id="3" name="Content Placeholder 2">
            <a:extLst>
              <a:ext uri="{FF2B5EF4-FFF2-40B4-BE49-F238E27FC236}">
                <a16:creationId xmlns:a16="http://schemas.microsoft.com/office/drawing/2014/main" id="{8032A70E-A23D-4309-955E-59090D772127}"/>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When economic activity declines during a deliberate recession, pollution flows decrease.</a:t>
            </a:r>
          </a:p>
          <a:p>
            <a:pPr>
              <a:buFont typeface="Arial" panose="020B0604020202020204" pitchFamily="34" charset="0"/>
              <a:buChar char="•"/>
            </a:pPr>
            <a:r>
              <a:rPr lang="en-US" sz="2400" dirty="0"/>
              <a:t> But as hospitals discharge personal protective equipment, waste increases.  </a:t>
            </a:r>
          </a:p>
          <a:p>
            <a:pPr>
              <a:buFont typeface="Arial" panose="020B0604020202020204" pitchFamily="34" charset="0"/>
              <a:buChar char="•"/>
            </a:pPr>
            <a:r>
              <a:rPr lang="en-US" sz="2400" dirty="0"/>
              <a:t> The spatial variability of pollution between countries changes because shutdown measures have different effects on emissions and waste.  </a:t>
            </a:r>
          </a:p>
          <a:p>
            <a:pPr>
              <a:buFont typeface="Arial" panose="020B0604020202020204" pitchFamily="34" charset="0"/>
              <a:buChar char="•"/>
            </a:pPr>
            <a:r>
              <a:rPr lang="en-US" sz="2400" dirty="0"/>
              <a:t> In some countries, a decrease in polluting emissions results from changes in the transportation sector more than power generation or buildings. </a:t>
            </a:r>
          </a:p>
        </p:txBody>
      </p:sp>
      <p:sp>
        <p:nvSpPr>
          <p:cNvPr id="4" name="Footer Placeholder 3">
            <a:extLst>
              <a:ext uri="{FF2B5EF4-FFF2-40B4-BE49-F238E27FC236}">
                <a16:creationId xmlns:a16="http://schemas.microsoft.com/office/drawing/2014/main" id="{985A0961-F379-4E67-8EEB-1AA68CB4B915}"/>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572D3FA1-6BBF-42C3-B462-8B791892DFD4}"/>
              </a:ext>
            </a:extLst>
          </p:cNvPr>
          <p:cNvSpPr>
            <a:spLocks noGrp="1"/>
          </p:cNvSpPr>
          <p:nvPr>
            <p:ph type="sldNum" sz="quarter" idx="12"/>
          </p:nvPr>
        </p:nvSpPr>
        <p:spPr/>
        <p:txBody>
          <a:bodyPr/>
          <a:lstStyle/>
          <a:p>
            <a:fld id="{94487659-D140-473F-8FBC-7F4FF51E60F9}" type="slidenum">
              <a:rPr lang="en-US" smtClean="0"/>
              <a:t>22</a:t>
            </a:fld>
            <a:endParaRPr lang="en-US"/>
          </a:p>
        </p:txBody>
      </p:sp>
    </p:spTree>
    <p:extLst>
      <p:ext uri="{BB962C8B-B14F-4D97-AF65-F5344CB8AC3E}">
        <p14:creationId xmlns:p14="http://schemas.microsoft.com/office/powerpoint/2010/main" val="413084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5672-01B8-42C9-8EAC-284B05351307}"/>
              </a:ext>
            </a:extLst>
          </p:cNvPr>
          <p:cNvSpPr>
            <a:spLocks noGrp="1"/>
          </p:cNvSpPr>
          <p:nvPr>
            <p:ph type="title"/>
          </p:nvPr>
        </p:nvSpPr>
        <p:spPr/>
        <p:txBody>
          <a:bodyPr/>
          <a:lstStyle/>
          <a:p>
            <a:r>
              <a:rPr lang="en-US" b="1" dirty="0"/>
              <a:t>Future Pollution Flows</a:t>
            </a:r>
          </a:p>
        </p:txBody>
      </p:sp>
      <p:sp>
        <p:nvSpPr>
          <p:cNvPr id="3" name="Content Placeholder 2">
            <a:extLst>
              <a:ext uri="{FF2B5EF4-FFF2-40B4-BE49-F238E27FC236}">
                <a16:creationId xmlns:a16="http://schemas.microsoft.com/office/drawing/2014/main" id="{7E64B785-2D72-42A0-94AB-E75469E1619A}"/>
              </a:ext>
            </a:extLst>
          </p:cNvPr>
          <p:cNvSpPr>
            <a:spLocks noGrp="1"/>
          </p:cNvSpPr>
          <p:nvPr>
            <p:ph idx="1"/>
          </p:nvPr>
        </p:nvSpPr>
        <p:spPr/>
        <p:txBody>
          <a:bodyPr>
            <a:normAutofit/>
          </a:bodyPr>
          <a:lstStyle/>
          <a:p>
            <a:pPr>
              <a:buFont typeface="Arial" panose="020B0604020202020204" pitchFamily="34" charset="0"/>
              <a:buChar char="•"/>
            </a:pPr>
            <a:r>
              <a:rPr lang="en-US" sz="2400" dirty="0"/>
              <a:t> Like previous economic downturns, the environmental concern is that after a pandemic the global economy will quickly return to previous pollution patterns.  </a:t>
            </a:r>
          </a:p>
          <a:p>
            <a:pPr>
              <a:buFont typeface="Arial" panose="020B0604020202020204" pitchFamily="34" charset="0"/>
              <a:buChar char="•"/>
            </a:pPr>
            <a:r>
              <a:rPr lang="en-US" sz="2400" dirty="0"/>
              <a:t> When economic activity returns to pre-pandemic levels, economic growth resumes.  </a:t>
            </a:r>
          </a:p>
          <a:p>
            <a:pPr>
              <a:buFont typeface="Arial" panose="020B0604020202020204" pitchFamily="34" charset="0"/>
              <a:buChar char="•"/>
            </a:pPr>
            <a:r>
              <a:rPr lang="en-US" sz="2400" dirty="0"/>
              <a:t> The flow of pollution increases. </a:t>
            </a:r>
          </a:p>
        </p:txBody>
      </p:sp>
      <p:sp>
        <p:nvSpPr>
          <p:cNvPr id="4" name="Footer Placeholder 3">
            <a:extLst>
              <a:ext uri="{FF2B5EF4-FFF2-40B4-BE49-F238E27FC236}">
                <a16:creationId xmlns:a16="http://schemas.microsoft.com/office/drawing/2014/main" id="{81A30778-9C6E-4C0F-ADC4-9F3C552B01C1}"/>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318CA8D0-9E9B-4000-8BE2-90AFC67F0389}"/>
              </a:ext>
            </a:extLst>
          </p:cNvPr>
          <p:cNvSpPr>
            <a:spLocks noGrp="1"/>
          </p:cNvSpPr>
          <p:nvPr>
            <p:ph type="sldNum" sz="quarter" idx="12"/>
          </p:nvPr>
        </p:nvSpPr>
        <p:spPr/>
        <p:txBody>
          <a:bodyPr/>
          <a:lstStyle/>
          <a:p>
            <a:fld id="{94487659-D140-473F-8FBC-7F4FF51E60F9}" type="slidenum">
              <a:rPr lang="en-US" smtClean="0"/>
              <a:t>23</a:t>
            </a:fld>
            <a:endParaRPr lang="en-US"/>
          </a:p>
        </p:txBody>
      </p:sp>
    </p:spTree>
    <p:extLst>
      <p:ext uri="{BB962C8B-B14F-4D97-AF65-F5344CB8AC3E}">
        <p14:creationId xmlns:p14="http://schemas.microsoft.com/office/powerpoint/2010/main" val="392074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F438F-67D2-40AE-BB86-022EBA6D52EF}"/>
              </a:ext>
            </a:extLst>
          </p:cNvPr>
          <p:cNvSpPr>
            <a:spLocks noGrp="1"/>
          </p:cNvSpPr>
          <p:nvPr>
            <p:ph type="title"/>
          </p:nvPr>
        </p:nvSpPr>
        <p:spPr/>
        <p:txBody>
          <a:bodyPr/>
          <a:lstStyle/>
          <a:p>
            <a:r>
              <a:rPr lang="en-US" b="1" dirty="0"/>
              <a:t>Pollution, Disease, and Mortality</a:t>
            </a:r>
          </a:p>
        </p:txBody>
      </p:sp>
      <p:sp>
        <p:nvSpPr>
          <p:cNvPr id="3" name="Content Placeholder 2">
            <a:extLst>
              <a:ext uri="{FF2B5EF4-FFF2-40B4-BE49-F238E27FC236}">
                <a16:creationId xmlns:a16="http://schemas.microsoft.com/office/drawing/2014/main" id="{6F4CFB8E-5A6D-4D6E-9938-25A45749FD5C}"/>
              </a:ext>
            </a:extLst>
          </p:cNvPr>
          <p:cNvSpPr>
            <a:spLocks noGrp="1"/>
          </p:cNvSpPr>
          <p:nvPr>
            <p:ph idx="1"/>
          </p:nvPr>
        </p:nvSpPr>
        <p:spPr/>
        <p:txBody>
          <a:bodyPr>
            <a:normAutofit/>
          </a:bodyPr>
          <a:lstStyle/>
          <a:p>
            <a:pPr>
              <a:buFont typeface="Arial" panose="020B0604020202020204" pitchFamily="34" charset="0"/>
              <a:buChar char="•"/>
            </a:pPr>
            <a:r>
              <a:rPr lang="en-US" sz="2400" dirty="0"/>
              <a:t> On a global scale, does the decrease in deaths from lower pollution levels outweigh the increase in deaths from disease? </a:t>
            </a:r>
          </a:p>
          <a:p>
            <a:pPr>
              <a:buFont typeface="Arial" panose="020B0604020202020204" pitchFamily="34" charset="0"/>
              <a:buChar char="•"/>
            </a:pPr>
            <a:r>
              <a:rPr lang="en-US" sz="2400" dirty="0"/>
              <a:t> A working hypothesis is that, over the long term, the outcome of lower levels of global mortality that result from less pollution is stronger than the outcomes of higher levels of global mortality from a disease pandemic. </a:t>
            </a:r>
          </a:p>
          <a:p>
            <a:pPr>
              <a:buFont typeface="Arial" panose="020B0604020202020204" pitchFamily="34" charset="0"/>
              <a:buChar char="•"/>
            </a:pPr>
            <a:r>
              <a:rPr lang="en-US" sz="2400" dirty="0"/>
              <a:t> But this remains an empirical question and subject to investigation.  </a:t>
            </a:r>
          </a:p>
        </p:txBody>
      </p:sp>
      <p:sp>
        <p:nvSpPr>
          <p:cNvPr id="4" name="Footer Placeholder 3">
            <a:extLst>
              <a:ext uri="{FF2B5EF4-FFF2-40B4-BE49-F238E27FC236}">
                <a16:creationId xmlns:a16="http://schemas.microsoft.com/office/drawing/2014/main" id="{BCAAC80D-669E-480A-B55D-BA6B59F1477F}"/>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3DA8D492-A553-4E92-8F11-FF18BE724309}"/>
              </a:ext>
            </a:extLst>
          </p:cNvPr>
          <p:cNvSpPr>
            <a:spLocks noGrp="1"/>
          </p:cNvSpPr>
          <p:nvPr>
            <p:ph type="sldNum" sz="quarter" idx="12"/>
          </p:nvPr>
        </p:nvSpPr>
        <p:spPr/>
        <p:txBody>
          <a:bodyPr/>
          <a:lstStyle/>
          <a:p>
            <a:fld id="{94487659-D140-473F-8FBC-7F4FF51E60F9}" type="slidenum">
              <a:rPr lang="en-US" smtClean="0"/>
              <a:t>24</a:t>
            </a:fld>
            <a:endParaRPr lang="en-US"/>
          </a:p>
        </p:txBody>
      </p:sp>
    </p:spTree>
    <p:extLst>
      <p:ext uri="{BB962C8B-B14F-4D97-AF65-F5344CB8AC3E}">
        <p14:creationId xmlns:p14="http://schemas.microsoft.com/office/powerpoint/2010/main" val="388173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DD6D9-D1AE-4890-BAD2-6C7A8E74907D}"/>
              </a:ext>
            </a:extLst>
          </p:cNvPr>
          <p:cNvSpPr>
            <a:spLocks noGrp="1"/>
          </p:cNvSpPr>
          <p:nvPr>
            <p:ph type="title"/>
          </p:nvPr>
        </p:nvSpPr>
        <p:spPr>
          <a:xfrm>
            <a:off x="965030" y="963997"/>
            <a:ext cx="3254691" cy="4938361"/>
          </a:xfrm>
        </p:spPr>
        <p:txBody>
          <a:bodyPr anchor="ctr">
            <a:normAutofit/>
          </a:bodyPr>
          <a:lstStyle/>
          <a:p>
            <a:pPr algn="r"/>
            <a:r>
              <a:rPr lang="en-US" sz="4400" b="1"/>
              <a:t>5. Climate Effects</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FC3221-63CE-4532-95F6-143571B656B3}"/>
              </a:ext>
            </a:extLst>
          </p:cNvPr>
          <p:cNvSpPr>
            <a:spLocks noGrp="1"/>
          </p:cNvSpPr>
          <p:nvPr>
            <p:ph idx="1"/>
          </p:nvPr>
        </p:nvSpPr>
        <p:spPr>
          <a:xfrm>
            <a:off x="5134882" y="963507"/>
            <a:ext cx="6135097" cy="4938851"/>
          </a:xfrm>
        </p:spPr>
        <p:txBody>
          <a:bodyPr anchor="ctr">
            <a:normAutofit/>
          </a:bodyPr>
          <a:lstStyle/>
          <a:p>
            <a:pPr>
              <a:buFont typeface="Arial" panose="020B0604020202020204" pitchFamily="34" charset="0"/>
              <a:buChar char="•"/>
            </a:pPr>
            <a:r>
              <a:rPr lang="en-US" sz="1800" dirty="0"/>
              <a:t> </a:t>
            </a:r>
            <a:r>
              <a:rPr lang="en-US" sz="2400" b="1" i="1" dirty="0">
                <a:solidFill>
                  <a:schemeClr val="accent1"/>
                </a:solidFill>
              </a:rPr>
              <a:t>Climate change</a:t>
            </a:r>
            <a:r>
              <a:rPr lang="en-US" sz="2400" dirty="0"/>
              <a:t>, the alteration of climate patterns resulting from higher global average surface temperatures, serves as the world’s most important environmental challenge. </a:t>
            </a:r>
          </a:p>
          <a:p>
            <a:pPr>
              <a:buFont typeface="Arial" panose="020B0604020202020204" pitchFamily="34" charset="0"/>
              <a:buChar char="•"/>
            </a:pPr>
            <a:r>
              <a:rPr lang="en-US" dirty="0"/>
              <a:t> </a:t>
            </a:r>
            <a:r>
              <a:rPr lang="en-US" sz="2400" dirty="0"/>
              <a:t>Without major changes to economic activity and energy choices, especially with respect to decarbonization, renewable energy, and climate policy, the climate crisis will continue. </a:t>
            </a:r>
            <a:endParaRPr lang="en-US" dirty="0"/>
          </a:p>
        </p:txBody>
      </p:sp>
      <p:sp>
        <p:nvSpPr>
          <p:cNvPr id="4" name="Footer Placeholder 3">
            <a:extLst>
              <a:ext uri="{FF2B5EF4-FFF2-40B4-BE49-F238E27FC236}">
                <a16:creationId xmlns:a16="http://schemas.microsoft.com/office/drawing/2014/main" id="{73D83F31-B9F2-4927-9EF3-E9CB7488B8E2}"/>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5" name="Slide Number Placeholder 4">
            <a:extLst>
              <a:ext uri="{FF2B5EF4-FFF2-40B4-BE49-F238E27FC236}">
                <a16:creationId xmlns:a16="http://schemas.microsoft.com/office/drawing/2014/main" id="{EB4F7F92-1A46-47A6-ACBB-EE761B799875}"/>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25</a:t>
            </a:fld>
            <a:endParaRPr lang="en-US">
              <a:solidFill>
                <a:schemeClr val="tx1">
                  <a:lumMod val="65000"/>
                  <a:lumOff val="35000"/>
                </a:schemeClr>
              </a:solidFill>
            </a:endParaRPr>
          </a:p>
        </p:txBody>
      </p:sp>
    </p:spTree>
    <p:extLst>
      <p:ext uri="{BB962C8B-B14F-4D97-AF65-F5344CB8AC3E}">
        <p14:creationId xmlns:p14="http://schemas.microsoft.com/office/powerpoint/2010/main" val="109459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6EBCF-D472-4474-B9E9-C577903E5C10}"/>
              </a:ext>
            </a:extLst>
          </p:cNvPr>
          <p:cNvSpPr>
            <a:spLocks noGrp="1"/>
          </p:cNvSpPr>
          <p:nvPr>
            <p:ph type="title"/>
          </p:nvPr>
        </p:nvSpPr>
        <p:spPr/>
        <p:txBody>
          <a:bodyPr>
            <a:normAutofit/>
          </a:bodyPr>
          <a:lstStyle/>
          <a:p>
            <a:r>
              <a:rPr lang="en-US" sz="4000" b="1" dirty="0"/>
              <a:t>Integrated Assessment Model of Climate Change</a:t>
            </a:r>
          </a:p>
        </p:txBody>
      </p:sp>
      <p:sp>
        <p:nvSpPr>
          <p:cNvPr id="3" name="Content Placeholder 2">
            <a:extLst>
              <a:ext uri="{FF2B5EF4-FFF2-40B4-BE49-F238E27FC236}">
                <a16:creationId xmlns:a16="http://schemas.microsoft.com/office/drawing/2014/main" id="{1239F366-ACFF-4C81-9270-C3E5CB41AF82}"/>
              </a:ext>
            </a:extLst>
          </p:cNvPr>
          <p:cNvSpPr>
            <a:spLocks noGrp="1"/>
          </p:cNvSpPr>
          <p:nvPr>
            <p:ph idx="1"/>
          </p:nvPr>
        </p:nvSpPr>
        <p:spPr/>
        <p:txBody>
          <a:bodyPr>
            <a:normAutofit/>
          </a:bodyPr>
          <a:lstStyle/>
          <a:p>
            <a:pPr>
              <a:buFont typeface="Arial" panose="020B0604020202020204" pitchFamily="34" charset="0"/>
              <a:buChar char="•"/>
            </a:pPr>
            <a:r>
              <a:rPr lang="en-US" sz="2800" dirty="0"/>
              <a:t> Uses both economic and climate research to simulate economic, energy, and climate activity.</a:t>
            </a:r>
          </a:p>
          <a:p>
            <a:pPr>
              <a:buFont typeface="Arial" panose="020B0604020202020204" pitchFamily="34" charset="0"/>
              <a:buChar char="•"/>
            </a:pPr>
            <a:r>
              <a:rPr lang="en-US" sz="2800" dirty="0"/>
              <a:t> Addresses how economic choices lead to climate outcomes </a:t>
            </a:r>
          </a:p>
          <a:p>
            <a:pPr>
              <a:buFont typeface="Arial" panose="020B0604020202020204" pitchFamily="34" charset="0"/>
              <a:buChar char="•"/>
            </a:pPr>
            <a:r>
              <a:rPr lang="en-US" sz="2800" dirty="0"/>
              <a:t> Determines how changes in average global surface temperature alter climate effects. </a:t>
            </a:r>
          </a:p>
        </p:txBody>
      </p:sp>
      <p:sp>
        <p:nvSpPr>
          <p:cNvPr id="4" name="Footer Placeholder 3">
            <a:extLst>
              <a:ext uri="{FF2B5EF4-FFF2-40B4-BE49-F238E27FC236}">
                <a16:creationId xmlns:a16="http://schemas.microsoft.com/office/drawing/2014/main" id="{EC1E263E-3E92-4127-A1D6-D8CA26754C47}"/>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B431DCC7-A658-4303-8EAF-BCBCE4F8AFD8}"/>
              </a:ext>
            </a:extLst>
          </p:cNvPr>
          <p:cNvSpPr>
            <a:spLocks noGrp="1"/>
          </p:cNvSpPr>
          <p:nvPr>
            <p:ph type="sldNum" sz="quarter" idx="12"/>
          </p:nvPr>
        </p:nvSpPr>
        <p:spPr/>
        <p:txBody>
          <a:bodyPr/>
          <a:lstStyle/>
          <a:p>
            <a:fld id="{94487659-D140-473F-8FBC-7F4FF51E60F9}" type="slidenum">
              <a:rPr lang="en-US" smtClean="0"/>
              <a:t>26</a:t>
            </a:fld>
            <a:endParaRPr lang="en-US"/>
          </a:p>
        </p:txBody>
      </p:sp>
    </p:spTree>
    <p:extLst>
      <p:ext uri="{BB962C8B-B14F-4D97-AF65-F5344CB8AC3E}">
        <p14:creationId xmlns:p14="http://schemas.microsoft.com/office/powerpoint/2010/main" val="134971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iagram&#10;&#10;Description automatically generated">
            <a:extLst>
              <a:ext uri="{FF2B5EF4-FFF2-40B4-BE49-F238E27FC236}">
                <a16:creationId xmlns:a16="http://schemas.microsoft.com/office/drawing/2014/main" id="{3AED1BC8-6923-48B3-82F4-57B89844AEC2}"/>
              </a:ext>
            </a:extLst>
          </p:cNvPr>
          <p:cNvPicPr>
            <a:picLocks noChangeAspect="1"/>
          </p:cNvPicPr>
          <p:nvPr/>
        </p:nvPicPr>
        <p:blipFill>
          <a:blip r:embed="rId2"/>
          <a:stretch>
            <a:fillRect/>
          </a:stretch>
        </p:blipFill>
        <p:spPr>
          <a:xfrm>
            <a:off x="2351010" y="905933"/>
            <a:ext cx="7521983" cy="5039728"/>
          </a:xfrm>
          <a:prstGeom prst="rect">
            <a:avLst/>
          </a:prstGeom>
        </p:spPr>
      </p:pic>
      <p:sp>
        <p:nvSpPr>
          <p:cNvPr id="4" name="Footer Placeholder 3">
            <a:extLst>
              <a:ext uri="{FF2B5EF4-FFF2-40B4-BE49-F238E27FC236}">
                <a16:creationId xmlns:a16="http://schemas.microsoft.com/office/drawing/2014/main" id="{9C1E62D4-AE61-44CA-96D0-388030430A88}"/>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C6F084F2-8A85-4A77-8DFA-FEFFCC79183E}"/>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27</a:t>
            </a:fld>
            <a:endParaRPr lang="en-US"/>
          </a:p>
        </p:txBody>
      </p:sp>
    </p:spTree>
    <p:extLst>
      <p:ext uri="{BB962C8B-B14F-4D97-AF65-F5344CB8AC3E}">
        <p14:creationId xmlns:p14="http://schemas.microsoft.com/office/powerpoint/2010/main" val="141245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5A8FFB-D1D8-4E62-BC51-CBA837428661}"/>
              </a:ext>
            </a:extLst>
          </p:cNvPr>
          <p:cNvSpPr>
            <a:spLocks noGrp="1"/>
          </p:cNvSpPr>
          <p:nvPr>
            <p:ph type="title"/>
          </p:nvPr>
        </p:nvSpPr>
        <p:spPr/>
        <p:txBody>
          <a:bodyPr/>
          <a:lstStyle/>
          <a:p>
            <a:r>
              <a:rPr lang="en-US" b="1" dirty="0"/>
              <a:t>Economic and Energy Choices</a:t>
            </a:r>
          </a:p>
        </p:txBody>
      </p:sp>
      <p:sp>
        <p:nvSpPr>
          <p:cNvPr id="5" name="Content Placeholder 4">
            <a:extLst>
              <a:ext uri="{FF2B5EF4-FFF2-40B4-BE49-F238E27FC236}">
                <a16:creationId xmlns:a16="http://schemas.microsoft.com/office/drawing/2014/main" id="{5026B2FB-71D3-4A02-8CCE-EC3AC1FC458C}"/>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Globalization, modernization, and urbanization increase global economic activity.</a:t>
            </a:r>
          </a:p>
          <a:p>
            <a:pPr>
              <a:buFont typeface="Arial" panose="020B0604020202020204" pitchFamily="34" charset="0"/>
              <a:buChar char="•"/>
            </a:pPr>
            <a:r>
              <a:rPr lang="en-US" sz="2400" dirty="0"/>
              <a:t> During the next several decades, almost all the world’s population growth will occur in urban areas.  </a:t>
            </a:r>
          </a:p>
          <a:p>
            <a:pPr>
              <a:buFont typeface="Arial" panose="020B0604020202020204" pitchFamily="34" charset="0"/>
              <a:buChar char="•"/>
            </a:pPr>
            <a:r>
              <a:rPr lang="en-US" sz="2400" dirty="0"/>
              <a:t> The result of these trends will be an increase in the demand for energy. </a:t>
            </a:r>
          </a:p>
        </p:txBody>
      </p:sp>
      <p:sp>
        <p:nvSpPr>
          <p:cNvPr id="2" name="Footer Placeholder 1">
            <a:extLst>
              <a:ext uri="{FF2B5EF4-FFF2-40B4-BE49-F238E27FC236}">
                <a16:creationId xmlns:a16="http://schemas.microsoft.com/office/drawing/2014/main" id="{F671109E-5DBD-47D7-AAF1-A78C24FB385A}"/>
              </a:ext>
            </a:extLst>
          </p:cNvPr>
          <p:cNvSpPr>
            <a:spLocks noGrp="1"/>
          </p:cNvSpPr>
          <p:nvPr>
            <p:ph type="ftr" sz="quarter" idx="11"/>
          </p:nvPr>
        </p:nvSpPr>
        <p:spPr/>
        <p:txBody>
          <a:bodyPr/>
          <a:lstStyle/>
          <a:p>
            <a:r>
              <a:rPr lang="en-US"/>
              <a:t>Pandemic Economics 9</a:t>
            </a:r>
          </a:p>
        </p:txBody>
      </p:sp>
      <p:sp>
        <p:nvSpPr>
          <p:cNvPr id="3" name="Slide Number Placeholder 2">
            <a:extLst>
              <a:ext uri="{FF2B5EF4-FFF2-40B4-BE49-F238E27FC236}">
                <a16:creationId xmlns:a16="http://schemas.microsoft.com/office/drawing/2014/main" id="{706E12E7-58A1-43FD-8857-5322860D6204}"/>
              </a:ext>
            </a:extLst>
          </p:cNvPr>
          <p:cNvSpPr>
            <a:spLocks noGrp="1"/>
          </p:cNvSpPr>
          <p:nvPr>
            <p:ph type="sldNum" sz="quarter" idx="12"/>
          </p:nvPr>
        </p:nvSpPr>
        <p:spPr/>
        <p:txBody>
          <a:bodyPr/>
          <a:lstStyle/>
          <a:p>
            <a:fld id="{94487659-D140-473F-8FBC-7F4FF51E60F9}" type="slidenum">
              <a:rPr lang="en-US" smtClean="0"/>
              <a:t>28</a:t>
            </a:fld>
            <a:endParaRPr lang="en-US"/>
          </a:p>
        </p:txBody>
      </p:sp>
    </p:spTree>
    <p:extLst>
      <p:ext uri="{BB962C8B-B14F-4D97-AF65-F5344CB8AC3E}">
        <p14:creationId xmlns:p14="http://schemas.microsoft.com/office/powerpoint/2010/main" val="117203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24A2A-08C1-464E-A9F0-6387879EE8A1}"/>
              </a:ext>
            </a:extLst>
          </p:cNvPr>
          <p:cNvSpPr>
            <a:spLocks noGrp="1"/>
          </p:cNvSpPr>
          <p:nvPr>
            <p:ph type="title"/>
          </p:nvPr>
        </p:nvSpPr>
        <p:spPr/>
        <p:txBody>
          <a:bodyPr/>
          <a:lstStyle/>
          <a:p>
            <a:r>
              <a:rPr lang="en-US" b="1" dirty="0"/>
              <a:t>Greenhouse Gas Emissions</a:t>
            </a:r>
          </a:p>
        </p:txBody>
      </p:sp>
      <p:sp>
        <p:nvSpPr>
          <p:cNvPr id="3" name="Content Placeholder 2">
            <a:extLst>
              <a:ext uri="{FF2B5EF4-FFF2-40B4-BE49-F238E27FC236}">
                <a16:creationId xmlns:a16="http://schemas.microsoft.com/office/drawing/2014/main" id="{C0E80715-48C3-472B-9A89-A2C92DAD9EC0}"/>
              </a:ext>
            </a:extLst>
          </p:cNvPr>
          <p:cNvSpPr>
            <a:spLocks noGrp="1"/>
          </p:cNvSpPr>
          <p:nvPr>
            <p:ph idx="1"/>
          </p:nvPr>
        </p:nvSpPr>
        <p:spPr/>
        <p:txBody>
          <a:bodyPr/>
          <a:lstStyle/>
          <a:p>
            <a:pPr>
              <a:buFont typeface="Arial" panose="020B0604020202020204" pitchFamily="34" charset="0"/>
              <a:buChar char="•"/>
            </a:pPr>
            <a:r>
              <a:rPr lang="en-US" dirty="0"/>
              <a:t> </a:t>
            </a:r>
            <a:r>
              <a:rPr lang="en-US" sz="2800" dirty="0"/>
              <a:t>Economic and energy choices lead to fossil fuel combustion and GHG, including carbon dioxide, methane, and nitrous oxide, which absorb and emit radiant energy within the infrared range.  </a:t>
            </a:r>
          </a:p>
          <a:p>
            <a:pPr>
              <a:buFont typeface="Arial" panose="020B0604020202020204" pitchFamily="34" charset="0"/>
              <a:buChar char="•"/>
            </a:pPr>
            <a:r>
              <a:rPr lang="en-US" sz="2800" dirty="0"/>
              <a:t> The GHG, like economic problems like pollution, involve a </a:t>
            </a:r>
            <a:r>
              <a:rPr lang="en-US" sz="2800" b="1" i="1" dirty="0">
                <a:solidFill>
                  <a:schemeClr val="accent1"/>
                </a:solidFill>
              </a:rPr>
              <a:t>negative externality</a:t>
            </a:r>
            <a:r>
              <a:rPr lang="en-US" sz="2800" dirty="0"/>
              <a:t>, impacting people on a global scale at no cost to the responsible agents. </a:t>
            </a:r>
          </a:p>
        </p:txBody>
      </p:sp>
      <p:sp>
        <p:nvSpPr>
          <p:cNvPr id="4" name="Footer Placeholder 3">
            <a:extLst>
              <a:ext uri="{FF2B5EF4-FFF2-40B4-BE49-F238E27FC236}">
                <a16:creationId xmlns:a16="http://schemas.microsoft.com/office/drawing/2014/main" id="{C571D158-870C-4F9E-B7EF-8F15E07D5B22}"/>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893681C2-D065-461F-9A51-20696F58C14B}"/>
              </a:ext>
            </a:extLst>
          </p:cNvPr>
          <p:cNvSpPr>
            <a:spLocks noGrp="1"/>
          </p:cNvSpPr>
          <p:nvPr>
            <p:ph type="sldNum" sz="quarter" idx="12"/>
          </p:nvPr>
        </p:nvSpPr>
        <p:spPr/>
        <p:txBody>
          <a:bodyPr/>
          <a:lstStyle/>
          <a:p>
            <a:fld id="{94487659-D140-473F-8FBC-7F4FF51E60F9}" type="slidenum">
              <a:rPr lang="en-US" smtClean="0"/>
              <a:t>29</a:t>
            </a:fld>
            <a:endParaRPr lang="en-US"/>
          </a:p>
        </p:txBody>
      </p:sp>
    </p:spTree>
    <p:extLst>
      <p:ext uri="{BB962C8B-B14F-4D97-AF65-F5344CB8AC3E}">
        <p14:creationId xmlns:p14="http://schemas.microsoft.com/office/powerpoint/2010/main" val="93759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1B0D8-26C8-4039-AC7B-D2F4749916FD}"/>
              </a:ext>
            </a:extLst>
          </p:cNvPr>
          <p:cNvSpPr>
            <a:spLocks noGrp="1"/>
          </p:cNvSpPr>
          <p:nvPr>
            <p:ph type="title"/>
          </p:nvPr>
        </p:nvSpPr>
        <p:spPr/>
        <p:txBody>
          <a:bodyPr>
            <a:normAutofit fontScale="90000"/>
          </a:bodyPr>
          <a:lstStyle/>
          <a:p>
            <a:r>
              <a:rPr lang="en-US" b="1" dirty="0">
                <a:solidFill>
                  <a:schemeClr val="tx1"/>
                </a:solidFill>
              </a:rPr>
              <a:t>Learning Objectives</a:t>
            </a:r>
            <a:br>
              <a:rPr lang="en-US" b="1" dirty="0">
                <a:solidFill>
                  <a:schemeClr val="tx1"/>
                </a:solidFill>
              </a:rPr>
            </a:br>
            <a:br>
              <a:rPr lang="en-US" b="1" dirty="0">
                <a:solidFill>
                  <a:schemeClr val="tx1"/>
                </a:solidFill>
              </a:rPr>
            </a:br>
            <a:r>
              <a:rPr lang="en-US" sz="3600" b="1" i="1" dirty="0">
                <a:solidFill>
                  <a:schemeClr val="accent2"/>
                </a:solidFill>
              </a:rPr>
              <a:t>After reading this chapter, you will be able to:</a:t>
            </a:r>
            <a:endParaRPr lang="en-US" b="1" i="1" dirty="0">
              <a:solidFill>
                <a:schemeClr val="accent2"/>
              </a:solidFill>
            </a:endParaRPr>
          </a:p>
        </p:txBody>
      </p:sp>
      <p:sp>
        <p:nvSpPr>
          <p:cNvPr id="3" name="Content Placeholder 2">
            <a:extLst>
              <a:ext uri="{FF2B5EF4-FFF2-40B4-BE49-F238E27FC236}">
                <a16:creationId xmlns:a16="http://schemas.microsoft.com/office/drawing/2014/main" id="{FD7CD93D-11C0-4875-BE4E-7E3EC218D279}"/>
              </a:ext>
            </a:extLst>
          </p:cNvPr>
          <p:cNvSpPr>
            <a:spLocks noGrp="1"/>
          </p:cNvSpPr>
          <p:nvPr>
            <p:ph idx="1"/>
          </p:nvPr>
        </p:nvSpPr>
        <p:spPr/>
        <p:txBody>
          <a:bodyPr>
            <a:noAutofit/>
          </a:bodyPr>
          <a:lstStyle/>
          <a:p>
            <a:r>
              <a:rPr lang="en-US" dirty="0"/>
              <a:t>LO1	Explain how a pandemic impacts the global environment.</a:t>
            </a:r>
          </a:p>
          <a:p>
            <a:r>
              <a:rPr lang="en-US" dirty="0"/>
              <a:t>LO2	Present a model framework that shows how a pandemic impacts energy, the 	environment, and climate.    	</a:t>
            </a:r>
          </a:p>
          <a:p>
            <a:r>
              <a:rPr lang="en-US" dirty="0"/>
              <a:t>LO3	Analyze why a pandemic disrupts energy markets. </a:t>
            </a:r>
          </a:p>
          <a:p>
            <a:r>
              <a:rPr lang="en-US" dirty="0"/>
              <a:t>LO4	Discuss the mechanism in which a pandemic alters the flow of pollution from the 	economy into the environment.  </a:t>
            </a:r>
          </a:p>
          <a:p>
            <a:r>
              <a:rPr lang="en-US" dirty="0"/>
              <a:t>LO5	Explain how a reduction in economic activity impacts the release of greenhouse gas 	emissions and whether this leads to lasting climate effects.</a:t>
            </a:r>
          </a:p>
          <a:p>
            <a:r>
              <a:rPr lang="en-US" dirty="0"/>
              <a:t>LO6	Discuss strategies for a sustainable future.  </a:t>
            </a:r>
          </a:p>
        </p:txBody>
      </p:sp>
      <p:sp>
        <p:nvSpPr>
          <p:cNvPr id="4" name="Footer Placeholder 3">
            <a:extLst>
              <a:ext uri="{FF2B5EF4-FFF2-40B4-BE49-F238E27FC236}">
                <a16:creationId xmlns:a16="http://schemas.microsoft.com/office/drawing/2014/main" id="{F39B8556-8C39-42D5-BF11-E2BEB7CA854A}"/>
              </a:ext>
            </a:extLst>
          </p:cNvPr>
          <p:cNvSpPr>
            <a:spLocks noGrp="1"/>
          </p:cNvSpPr>
          <p:nvPr>
            <p:ph type="ftr" sz="quarter" idx="11"/>
          </p:nvPr>
        </p:nvSpPr>
        <p:spPr/>
        <p:txBody>
          <a:bodyPr/>
          <a:lstStyle/>
          <a:p>
            <a:r>
              <a:rPr lang="en-US"/>
              <a:t>Pandemic Economics 10</a:t>
            </a:r>
          </a:p>
        </p:txBody>
      </p:sp>
      <p:sp>
        <p:nvSpPr>
          <p:cNvPr id="5" name="Slide Number Placeholder 4">
            <a:extLst>
              <a:ext uri="{FF2B5EF4-FFF2-40B4-BE49-F238E27FC236}">
                <a16:creationId xmlns:a16="http://schemas.microsoft.com/office/drawing/2014/main" id="{1052173F-C7EC-4D33-9835-8C1C1C2F2500}"/>
              </a:ext>
            </a:extLst>
          </p:cNvPr>
          <p:cNvSpPr>
            <a:spLocks noGrp="1"/>
          </p:cNvSpPr>
          <p:nvPr>
            <p:ph type="sldNum" sz="quarter" idx="12"/>
          </p:nvPr>
        </p:nvSpPr>
        <p:spPr/>
        <p:txBody>
          <a:bodyPr/>
          <a:lstStyle/>
          <a:p>
            <a:fld id="{1CF633AE-4D57-4EA3-A6D4-DC10833BDF92}" type="slidenum">
              <a:rPr lang="en-US" smtClean="0"/>
              <a:t>3</a:t>
            </a:fld>
            <a:endParaRPr lang="en-US"/>
          </a:p>
        </p:txBody>
      </p:sp>
    </p:spTree>
    <p:extLst>
      <p:ext uri="{BB962C8B-B14F-4D97-AF65-F5344CB8AC3E}">
        <p14:creationId xmlns:p14="http://schemas.microsoft.com/office/powerpoint/2010/main" val="4536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B1483-69B8-42EA-93F6-EFBE93640E51}"/>
              </a:ext>
            </a:extLst>
          </p:cNvPr>
          <p:cNvSpPr>
            <a:spLocks noGrp="1"/>
          </p:cNvSpPr>
          <p:nvPr>
            <p:ph type="title"/>
          </p:nvPr>
        </p:nvSpPr>
        <p:spPr/>
        <p:txBody>
          <a:bodyPr/>
          <a:lstStyle/>
          <a:p>
            <a:r>
              <a:rPr lang="en-US" b="1" dirty="0"/>
              <a:t>Change in Atmospheric Concentration</a:t>
            </a:r>
          </a:p>
        </p:txBody>
      </p:sp>
      <p:sp>
        <p:nvSpPr>
          <p:cNvPr id="3" name="Content Placeholder 2">
            <a:extLst>
              <a:ext uri="{FF2B5EF4-FFF2-40B4-BE49-F238E27FC236}">
                <a16:creationId xmlns:a16="http://schemas.microsoft.com/office/drawing/2014/main" id="{D9C2B9B6-6ADE-4AF1-910A-5420DF12FA8C}"/>
              </a:ext>
            </a:extLst>
          </p:cNvPr>
          <p:cNvSpPr>
            <a:spLocks noGrp="1"/>
          </p:cNvSpPr>
          <p:nvPr>
            <p:ph sz="half" idx="1"/>
          </p:nvPr>
        </p:nvSpPr>
        <p:spPr>
          <a:xfrm>
            <a:off x="232229" y="1899589"/>
            <a:ext cx="4937760" cy="4023360"/>
          </a:xfrm>
        </p:spPr>
        <p:txBody>
          <a:bodyPr>
            <a:normAutofit/>
          </a:bodyPr>
          <a:lstStyle/>
          <a:p>
            <a:pPr>
              <a:buFont typeface="Arial" panose="020B0604020202020204" pitchFamily="34" charset="0"/>
              <a:buChar char="•"/>
            </a:pPr>
            <a:r>
              <a:rPr lang="en-US" sz="2400" dirty="0"/>
              <a:t> The accumulation of greenhouse gases in the atmosphere absorbs heat from the sun, causing the </a:t>
            </a:r>
            <a:r>
              <a:rPr lang="en-US" sz="2400" i="1" dirty="0"/>
              <a:t>greenhouse effect</a:t>
            </a:r>
            <a:r>
              <a:rPr lang="en-US" sz="2400" dirty="0"/>
              <a:t>, the natural process that warms the Earth’s surface.  </a:t>
            </a:r>
          </a:p>
          <a:p>
            <a:pPr>
              <a:buFont typeface="Arial" panose="020B0604020202020204" pitchFamily="34" charset="0"/>
              <a:buChar char="•"/>
            </a:pPr>
            <a:r>
              <a:rPr lang="en-US" sz="2400" dirty="0"/>
              <a:t> The concentration of carbon dioxide in the atmosphere is measured in parts per million (ppm), the number of molecules of gases per million molecules of air.  </a:t>
            </a:r>
          </a:p>
        </p:txBody>
      </p:sp>
      <p:pic>
        <p:nvPicPr>
          <p:cNvPr id="8" name="Content Placeholder 7" descr="Chart, line chart&#10;&#10;Description automatically generated">
            <a:extLst>
              <a:ext uri="{FF2B5EF4-FFF2-40B4-BE49-F238E27FC236}">
                <a16:creationId xmlns:a16="http://schemas.microsoft.com/office/drawing/2014/main" id="{C46FEE6A-FE52-4CC4-88BE-6F5D87B996E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9355" y="1950058"/>
            <a:ext cx="6339267" cy="3922422"/>
          </a:xfrm>
        </p:spPr>
      </p:pic>
      <p:sp>
        <p:nvSpPr>
          <p:cNvPr id="4" name="Footer Placeholder 3">
            <a:extLst>
              <a:ext uri="{FF2B5EF4-FFF2-40B4-BE49-F238E27FC236}">
                <a16:creationId xmlns:a16="http://schemas.microsoft.com/office/drawing/2014/main" id="{D8949FEA-5094-44E4-9C65-955FA5F9E0DC}"/>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1B05FAA2-F3EC-4605-8820-34D7877323DB}"/>
              </a:ext>
            </a:extLst>
          </p:cNvPr>
          <p:cNvSpPr>
            <a:spLocks noGrp="1"/>
          </p:cNvSpPr>
          <p:nvPr>
            <p:ph type="sldNum" sz="quarter" idx="12"/>
          </p:nvPr>
        </p:nvSpPr>
        <p:spPr/>
        <p:txBody>
          <a:bodyPr/>
          <a:lstStyle/>
          <a:p>
            <a:fld id="{94487659-D140-473F-8FBC-7F4FF51E60F9}" type="slidenum">
              <a:rPr lang="en-US" smtClean="0"/>
              <a:t>30</a:t>
            </a:fld>
            <a:endParaRPr lang="en-US"/>
          </a:p>
        </p:txBody>
      </p:sp>
    </p:spTree>
    <p:extLst>
      <p:ext uri="{BB962C8B-B14F-4D97-AF65-F5344CB8AC3E}">
        <p14:creationId xmlns:p14="http://schemas.microsoft.com/office/powerpoint/2010/main" val="51547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22F4B-4E0D-4E9A-A5ED-205E14965BC4}"/>
              </a:ext>
            </a:extLst>
          </p:cNvPr>
          <p:cNvSpPr>
            <a:spLocks noGrp="1"/>
          </p:cNvSpPr>
          <p:nvPr>
            <p:ph type="title"/>
          </p:nvPr>
        </p:nvSpPr>
        <p:spPr/>
        <p:txBody>
          <a:bodyPr/>
          <a:lstStyle/>
          <a:p>
            <a:r>
              <a:rPr lang="en-US" b="1" dirty="0"/>
              <a:t>Climate Sensitivity</a:t>
            </a:r>
          </a:p>
        </p:txBody>
      </p:sp>
      <p:sp>
        <p:nvSpPr>
          <p:cNvPr id="3" name="Content Placeholder 2">
            <a:extLst>
              <a:ext uri="{FF2B5EF4-FFF2-40B4-BE49-F238E27FC236}">
                <a16:creationId xmlns:a16="http://schemas.microsoft.com/office/drawing/2014/main" id="{26B3B843-7F7C-4ECC-A166-C58114FB177E}"/>
              </a:ext>
            </a:extLst>
          </p:cNvPr>
          <p:cNvSpPr>
            <a:spLocks noGrp="1"/>
          </p:cNvSpPr>
          <p:nvPr>
            <p:ph idx="1"/>
          </p:nvPr>
        </p:nvSpPr>
        <p:spPr/>
        <p:txBody>
          <a:bodyPr/>
          <a:lstStyle/>
          <a:p>
            <a:pPr>
              <a:buFont typeface="Arial" panose="020B0604020202020204" pitchFamily="34" charset="0"/>
              <a:buChar char="•"/>
            </a:pPr>
            <a:r>
              <a:rPr lang="en-US" dirty="0"/>
              <a:t> </a:t>
            </a:r>
            <a:r>
              <a:rPr lang="en-US" sz="2800" b="1" i="1" dirty="0">
                <a:solidFill>
                  <a:schemeClr val="accent1"/>
                </a:solidFill>
              </a:rPr>
              <a:t>Climate sensitivity</a:t>
            </a:r>
            <a:r>
              <a:rPr lang="en-US" sz="2800" dirty="0"/>
              <a:t>—the link between greenhouse gas concentrations in the atmosphere and average global surface temperatures—is determined by the factors that alter the energy balance of the Earth, including a change in GHG, intensity of the Sun’s energy, and cloud reflectivity.  </a:t>
            </a:r>
          </a:p>
          <a:p>
            <a:pPr>
              <a:buFont typeface="Arial" panose="020B0604020202020204" pitchFamily="34" charset="0"/>
              <a:buChar char="•"/>
            </a:pPr>
            <a:r>
              <a:rPr lang="en-US" sz="2800" dirty="0"/>
              <a:t> Changes in these natural and anthropogenic factors may increase GHG atmospheric concentration. </a:t>
            </a:r>
          </a:p>
        </p:txBody>
      </p:sp>
      <p:sp>
        <p:nvSpPr>
          <p:cNvPr id="4" name="Footer Placeholder 3">
            <a:extLst>
              <a:ext uri="{FF2B5EF4-FFF2-40B4-BE49-F238E27FC236}">
                <a16:creationId xmlns:a16="http://schemas.microsoft.com/office/drawing/2014/main" id="{597F4D03-5DBA-4A96-BD10-B9D6C63308A1}"/>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288343CF-BDA9-4380-8C72-64A00A2E7B41}"/>
              </a:ext>
            </a:extLst>
          </p:cNvPr>
          <p:cNvSpPr>
            <a:spLocks noGrp="1"/>
          </p:cNvSpPr>
          <p:nvPr>
            <p:ph type="sldNum" sz="quarter" idx="12"/>
          </p:nvPr>
        </p:nvSpPr>
        <p:spPr/>
        <p:txBody>
          <a:bodyPr/>
          <a:lstStyle/>
          <a:p>
            <a:fld id="{94487659-D140-473F-8FBC-7F4FF51E60F9}" type="slidenum">
              <a:rPr lang="en-US" smtClean="0"/>
              <a:t>31</a:t>
            </a:fld>
            <a:endParaRPr lang="en-US"/>
          </a:p>
        </p:txBody>
      </p:sp>
    </p:spTree>
    <p:extLst>
      <p:ext uri="{BB962C8B-B14F-4D97-AF65-F5344CB8AC3E}">
        <p14:creationId xmlns:p14="http://schemas.microsoft.com/office/powerpoint/2010/main" val="199915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AAE4-DB87-4DB9-A3EE-692350A2B12D}"/>
              </a:ext>
            </a:extLst>
          </p:cNvPr>
          <p:cNvSpPr>
            <a:spLocks noGrp="1"/>
          </p:cNvSpPr>
          <p:nvPr>
            <p:ph type="title"/>
          </p:nvPr>
        </p:nvSpPr>
        <p:spPr/>
        <p:txBody>
          <a:bodyPr/>
          <a:lstStyle/>
          <a:p>
            <a:r>
              <a:rPr lang="en-US" b="1" dirty="0"/>
              <a:t>Damage Effects</a:t>
            </a:r>
          </a:p>
        </p:txBody>
      </p:sp>
      <p:sp>
        <p:nvSpPr>
          <p:cNvPr id="3" name="Content Placeholder 2">
            <a:extLst>
              <a:ext uri="{FF2B5EF4-FFF2-40B4-BE49-F238E27FC236}">
                <a16:creationId xmlns:a16="http://schemas.microsoft.com/office/drawing/2014/main" id="{6B5EC643-1EBC-45EC-9D28-1EED8BDAA14B}"/>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Economists quantify the monetary value of emission damage, the </a:t>
            </a:r>
            <a:r>
              <a:rPr lang="en-US" sz="2400" b="1" i="1" dirty="0">
                <a:solidFill>
                  <a:schemeClr val="accent1"/>
                </a:solidFill>
              </a:rPr>
              <a:t>social cost of carbon</a:t>
            </a:r>
            <a:r>
              <a:rPr lang="en-US" sz="2400" b="1" dirty="0">
                <a:solidFill>
                  <a:schemeClr val="accent1"/>
                </a:solidFill>
              </a:rPr>
              <a:t> </a:t>
            </a:r>
            <a:r>
              <a:rPr lang="en-US" sz="2400" dirty="0"/>
              <a:t>(SCC), which is the harm that additional carbon emissions will cause in future decades.  </a:t>
            </a:r>
          </a:p>
          <a:p>
            <a:pPr>
              <a:buFont typeface="Arial" panose="020B0604020202020204" pitchFamily="34" charset="0"/>
              <a:buChar char="•"/>
            </a:pPr>
            <a:r>
              <a:rPr lang="en-US" sz="2400" dirty="0"/>
              <a:t> For policy, the SCC provides an economic valuation of damages.  </a:t>
            </a:r>
          </a:p>
          <a:p>
            <a:pPr>
              <a:buFont typeface="Arial" panose="020B0604020202020204" pitchFamily="34" charset="0"/>
              <a:buChar char="•"/>
            </a:pPr>
            <a:r>
              <a:rPr lang="en-US" sz="2400" dirty="0"/>
              <a:t> The SCC translates damage from climate change into economic terms, helping policymakers allocate resources to address the climate crisis. </a:t>
            </a:r>
          </a:p>
        </p:txBody>
      </p:sp>
      <p:sp>
        <p:nvSpPr>
          <p:cNvPr id="4" name="Footer Placeholder 3">
            <a:extLst>
              <a:ext uri="{FF2B5EF4-FFF2-40B4-BE49-F238E27FC236}">
                <a16:creationId xmlns:a16="http://schemas.microsoft.com/office/drawing/2014/main" id="{5763A635-6381-4781-BA94-A1CF391A18B5}"/>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18347CAE-D501-4555-B8E0-6119980F19D3}"/>
              </a:ext>
            </a:extLst>
          </p:cNvPr>
          <p:cNvSpPr>
            <a:spLocks noGrp="1"/>
          </p:cNvSpPr>
          <p:nvPr>
            <p:ph type="sldNum" sz="quarter" idx="12"/>
          </p:nvPr>
        </p:nvSpPr>
        <p:spPr/>
        <p:txBody>
          <a:bodyPr/>
          <a:lstStyle/>
          <a:p>
            <a:fld id="{94487659-D140-473F-8FBC-7F4FF51E60F9}" type="slidenum">
              <a:rPr lang="en-US" smtClean="0"/>
              <a:t>32</a:t>
            </a:fld>
            <a:endParaRPr lang="en-US"/>
          </a:p>
        </p:txBody>
      </p:sp>
    </p:spTree>
    <p:extLst>
      <p:ext uri="{BB962C8B-B14F-4D97-AF65-F5344CB8AC3E}">
        <p14:creationId xmlns:p14="http://schemas.microsoft.com/office/powerpoint/2010/main" val="321747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3FE91-17A4-4F01-8594-B47ECF7B24AC}"/>
              </a:ext>
            </a:extLst>
          </p:cNvPr>
          <p:cNvSpPr>
            <a:spLocks noGrp="1"/>
          </p:cNvSpPr>
          <p:nvPr>
            <p:ph type="title"/>
          </p:nvPr>
        </p:nvSpPr>
        <p:spPr/>
        <p:txBody>
          <a:bodyPr/>
          <a:lstStyle/>
          <a:p>
            <a:r>
              <a:rPr lang="en-US" b="1" dirty="0"/>
              <a:t>Abatement Cost</a:t>
            </a:r>
          </a:p>
        </p:txBody>
      </p:sp>
      <p:sp>
        <p:nvSpPr>
          <p:cNvPr id="6" name="Text Placeholder 5">
            <a:extLst>
              <a:ext uri="{FF2B5EF4-FFF2-40B4-BE49-F238E27FC236}">
                <a16:creationId xmlns:a16="http://schemas.microsoft.com/office/drawing/2014/main" id="{01FFFA06-EE32-4C96-AF71-41A31E89080A}"/>
              </a:ext>
            </a:extLst>
          </p:cNvPr>
          <p:cNvSpPr>
            <a:spLocks noGrp="1"/>
          </p:cNvSpPr>
          <p:nvPr>
            <p:ph type="body" idx="1"/>
          </p:nvPr>
        </p:nvSpPr>
        <p:spPr/>
        <p:txBody>
          <a:bodyPr>
            <a:normAutofit/>
          </a:bodyPr>
          <a:lstStyle/>
          <a:p>
            <a:r>
              <a:rPr lang="en-US" sz="2400" b="1" dirty="0">
                <a:solidFill>
                  <a:schemeClr val="accent1"/>
                </a:solidFill>
              </a:rPr>
              <a:t>Climate Adaptation</a:t>
            </a:r>
          </a:p>
        </p:txBody>
      </p:sp>
      <p:sp>
        <p:nvSpPr>
          <p:cNvPr id="7" name="Content Placeholder 6">
            <a:extLst>
              <a:ext uri="{FF2B5EF4-FFF2-40B4-BE49-F238E27FC236}">
                <a16:creationId xmlns:a16="http://schemas.microsoft.com/office/drawing/2014/main" id="{8AA505FD-96B6-48F2-9AAF-3273BB35649A}"/>
              </a:ext>
            </a:extLst>
          </p:cNvPr>
          <p:cNvSpPr>
            <a:spLocks noGrp="1"/>
          </p:cNvSpPr>
          <p:nvPr>
            <p:ph sz="half" idx="2"/>
          </p:nvPr>
        </p:nvSpPr>
        <p:spPr/>
        <p:txBody>
          <a:bodyPr>
            <a:normAutofit/>
          </a:bodyPr>
          <a:lstStyle/>
          <a:p>
            <a:r>
              <a:rPr lang="en-US" sz="2400" dirty="0"/>
              <a:t>Moving forward, the world should determine the adverse effects of climate change and implement appropriate measures to minimize economic damages. </a:t>
            </a:r>
          </a:p>
        </p:txBody>
      </p:sp>
      <p:sp>
        <p:nvSpPr>
          <p:cNvPr id="8" name="Text Placeholder 7">
            <a:extLst>
              <a:ext uri="{FF2B5EF4-FFF2-40B4-BE49-F238E27FC236}">
                <a16:creationId xmlns:a16="http://schemas.microsoft.com/office/drawing/2014/main" id="{C295A8E2-CEC0-4FD7-A3BC-F60A3153F5EF}"/>
              </a:ext>
            </a:extLst>
          </p:cNvPr>
          <p:cNvSpPr>
            <a:spLocks noGrp="1"/>
          </p:cNvSpPr>
          <p:nvPr>
            <p:ph type="body" sz="quarter" idx="3"/>
          </p:nvPr>
        </p:nvSpPr>
        <p:spPr/>
        <p:txBody>
          <a:bodyPr>
            <a:normAutofit/>
          </a:bodyPr>
          <a:lstStyle/>
          <a:p>
            <a:r>
              <a:rPr lang="en-US" sz="2400" b="1" dirty="0">
                <a:solidFill>
                  <a:schemeClr val="accent1"/>
                </a:solidFill>
              </a:rPr>
              <a:t>Climate mitigation</a:t>
            </a:r>
          </a:p>
        </p:txBody>
      </p:sp>
      <p:sp>
        <p:nvSpPr>
          <p:cNvPr id="9" name="Content Placeholder 8">
            <a:extLst>
              <a:ext uri="{FF2B5EF4-FFF2-40B4-BE49-F238E27FC236}">
                <a16:creationId xmlns:a16="http://schemas.microsoft.com/office/drawing/2014/main" id="{ACE3CDD9-9ECC-40EB-A3BE-CD755DBDD412}"/>
              </a:ext>
            </a:extLst>
          </p:cNvPr>
          <p:cNvSpPr>
            <a:spLocks noGrp="1"/>
          </p:cNvSpPr>
          <p:nvPr>
            <p:ph sz="quarter" idx="4"/>
          </p:nvPr>
        </p:nvSpPr>
        <p:spPr/>
        <p:txBody>
          <a:bodyPr>
            <a:normAutofit/>
          </a:bodyPr>
          <a:lstStyle/>
          <a:p>
            <a:r>
              <a:rPr lang="en-US" sz="2400" dirty="0"/>
              <a:t>The objective of climate mitigation is to reduce human interference in the climate system, a goal that requires significant expenditure over multiple generations. </a:t>
            </a:r>
          </a:p>
        </p:txBody>
      </p:sp>
      <p:sp>
        <p:nvSpPr>
          <p:cNvPr id="4" name="Footer Placeholder 3">
            <a:extLst>
              <a:ext uri="{FF2B5EF4-FFF2-40B4-BE49-F238E27FC236}">
                <a16:creationId xmlns:a16="http://schemas.microsoft.com/office/drawing/2014/main" id="{3F5D18CB-36D0-46FB-9480-49B0842351A2}"/>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D7F98B23-EEA6-475A-A563-4A05E052CF41}"/>
              </a:ext>
            </a:extLst>
          </p:cNvPr>
          <p:cNvSpPr>
            <a:spLocks noGrp="1"/>
          </p:cNvSpPr>
          <p:nvPr>
            <p:ph type="sldNum" sz="quarter" idx="12"/>
          </p:nvPr>
        </p:nvSpPr>
        <p:spPr/>
        <p:txBody>
          <a:bodyPr/>
          <a:lstStyle/>
          <a:p>
            <a:fld id="{94487659-D140-473F-8FBC-7F4FF51E60F9}" type="slidenum">
              <a:rPr lang="en-US" smtClean="0"/>
              <a:t>33</a:t>
            </a:fld>
            <a:endParaRPr lang="en-US"/>
          </a:p>
        </p:txBody>
      </p:sp>
    </p:spTree>
    <p:extLst>
      <p:ext uri="{BB962C8B-B14F-4D97-AF65-F5344CB8AC3E}">
        <p14:creationId xmlns:p14="http://schemas.microsoft.com/office/powerpoint/2010/main" val="143093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263FAC1-BA61-4DA4-88FB-45A80D5FF4AD}"/>
              </a:ext>
            </a:extLst>
          </p:cNvPr>
          <p:cNvSpPr>
            <a:spLocks noGrp="1"/>
          </p:cNvSpPr>
          <p:nvPr>
            <p:ph type="title"/>
          </p:nvPr>
        </p:nvSpPr>
        <p:spPr/>
        <p:txBody>
          <a:bodyPr/>
          <a:lstStyle/>
          <a:p>
            <a:r>
              <a:rPr lang="en-US" b="1" dirty="0"/>
              <a:t>The Pandemic and the Climate Crisis</a:t>
            </a:r>
          </a:p>
        </p:txBody>
      </p:sp>
      <p:sp>
        <p:nvSpPr>
          <p:cNvPr id="10" name="Content Placeholder 9">
            <a:extLst>
              <a:ext uri="{FF2B5EF4-FFF2-40B4-BE49-F238E27FC236}">
                <a16:creationId xmlns:a16="http://schemas.microsoft.com/office/drawing/2014/main" id="{ED2F6E97-5E26-4CB3-B517-8DA1D014E08B}"/>
              </a:ext>
            </a:extLst>
          </p:cNvPr>
          <p:cNvSpPr>
            <a:spLocks noGrp="1"/>
          </p:cNvSpPr>
          <p:nvPr>
            <p:ph idx="1"/>
          </p:nvPr>
        </p:nvSpPr>
        <p:spPr/>
        <p:txBody>
          <a:bodyPr/>
          <a:lstStyle/>
          <a:p>
            <a:pPr>
              <a:buFont typeface="Arial" panose="020B0604020202020204" pitchFamily="34" charset="0"/>
              <a:buChar char="•"/>
            </a:pPr>
            <a:r>
              <a:rPr lang="en-US" dirty="0"/>
              <a:t> </a:t>
            </a:r>
            <a:r>
              <a:rPr lang="en-US" sz="2400" dirty="0">
                <a:effectLst/>
                <a:latin typeface="Calibri" panose="020F0502020204030204" pitchFamily="34" charset="0"/>
                <a:ea typeface="Calibri" panose="020F0502020204030204" pitchFamily="34" charset="0"/>
                <a:cs typeface="Calibri" panose="020F0502020204030204" pitchFamily="34" charset="0"/>
              </a:rPr>
              <a:t>The spread of infections during a pandemic leads to restrictions on economic activity and travel.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With respect to the coronavirus pandemic, daily CO</a:t>
            </a:r>
            <a:r>
              <a:rPr lang="en-US" sz="2400" baseline="-25000" dirty="0">
                <a:effectLst/>
                <a:latin typeface="Calibri" panose="020F0502020204030204" pitchFamily="34" charset="0"/>
                <a:ea typeface="Calibri" panose="020F0502020204030204" pitchFamily="34" charset="0"/>
                <a:cs typeface="Calibri" panose="020F0502020204030204" pitchFamily="34" charset="0"/>
              </a:rPr>
              <a:t>2</a:t>
            </a:r>
            <a:r>
              <a:rPr lang="en-US" sz="2400" dirty="0">
                <a:effectLst/>
                <a:latin typeface="Calibri" panose="020F0502020204030204" pitchFamily="34" charset="0"/>
                <a:ea typeface="Calibri" panose="020F0502020204030204" pitchFamily="34" charset="0"/>
                <a:cs typeface="Calibri" panose="020F0502020204030204" pitchFamily="34" charset="0"/>
              </a:rPr>
              <a:t> emissions decreased during the months following initial lockdown in 2020, compared with mean levels during the same months in 2019</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The long-term effect depends on lasting changes to global networks, market incentives, and public policy. </a:t>
            </a:r>
            <a:endParaRPr lang="en-US" sz="2800" dirty="0">
              <a:latin typeface="Calibri" panose="020F0502020204030204" pitchFamily="34" charset="0"/>
              <a:cs typeface="Calibri" panose="020F0502020204030204" pitchFamily="34" charset="0"/>
            </a:endParaRPr>
          </a:p>
        </p:txBody>
      </p:sp>
      <p:sp>
        <p:nvSpPr>
          <p:cNvPr id="7" name="Footer Placeholder 6">
            <a:extLst>
              <a:ext uri="{FF2B5EF4-FFF2-40B4-BE49-F238E27FC236}">
                <a16:creationId xmlns:a16="http://schemas.microsoft.com/office/drawing/2014/main" id="{A982D4C4-EEF2-4054-A4B6-7AEDFB465FD2}"/>
              </a:ext>
            </a:extLst>
          </p:cNvPr>
          <p:cNvSpPr>
            <a:spLocks noGrp="1"/>
          </p:cNvSpPr>
          <p:nvPr>
            <p:ph type="ftr" sz="quarter" idx="11"/>
          </p:nvPr>
        </p:nvSpPr>
        <p:spPr/>
        <p:txBody>
          <a:bodyPr/>
          <a:lstStyle/>
          <a:p>
            <a:r>
              <a:rPr lang="en-US"/>
              <a:t>Pandemic Economics 9</a:t>
            </a:r>
          </a:p>
        </p:txBody>
      </p:sp>
      <p:sp>
        <p:nvSpPr>
          <p:cNvPr id="8" name="Slide Number Placeholder 7">
            <a:extLst>
              <a:ext uri="{FF2B5EF4-FFF2-40B4-BE49-F238E27FC236}">
                <a16:creationId xmlns:a16="http://schemas.microsoft.com/office/drawing/2014/main" id="{1883687F-0C6F-4C62-A2E3-1E907477CAEE}"/>
              </a:ext>
            </a:extLst>
          </p:cNvPr>
          <p:cNvSpPr>
            <a:spLocks noGrp="1"/>
          </p:cNvSpPr>
          <p:nvPr>
            <p:ph type="sldNum" sz="quarter" idx="12"/>
          </p:nvPr>
        </p:nvSpPr>
        <p:spPr/>
        <p:txBody>
          <a:bodyPr/>
          <a:lstStyle/>
          <a:p>
            <a:fld id="{94487659-D140-473F-8FBC-7F4FF51E60F9}" type="slidenum">
              <a:rPr lang="en-US" smtClean="0"/>
              <a:t>34</a:t>
            </a:fld>
            <a:endParaRPr lang="en-US"/>
          </a:p>
        </p:txBody>
      </p:sp>
    </p:spTree>
    <p:extLst>
      <p:ext uri="{BB962C8B-B14F-4D97-AF65-F5344CB8AC3E}">
        <p14:creationId xmlns:p14="http://schemas.microsoft.com/office/powerpoint/2010/main" val="208082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7A1806BE-BF71-4AF1-9781-71E49E25420C}"/>
              </a:ext>
            </a:extLst>
          </p:cNvPr>
          <p:cNvSpPr>
            <a:spLocks noGrp="1"/>
          </p:cNvSpPr>
          <p:nvPr>
            <p:ph type="title"/>
          </p:nvPr>
        </p:nvSpPr>
        <p:spPr>
          <a:xfrm>
            <a:off x="965030" y="963997"/>
            <a:ext cx="3254691" cy="4938361"/>
          </a:xfrm>
        </p:spPr>
        <p:txBody>
          <a:bodyPr anchor="ctr">
            <a:normAutofit/>
          </a:bodyPr>
          <a:lstStyle/>
          <a:p>
            <a:pPr algn="r"/>
            <a:r>
              <a:rPr lang="en-US" sz="4100" b="1"/>
              <a:t>6. Strategies for Environmental Sustainability</a:t>
            </a:r>
          </a:p>
        </p:txBody>
      </p:sp>
      <p:cxnSp>
        <p:nvCxnSpPr>
          <p:cNvPr id="19" name="Straight Connector 18">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9BCC51E4-EC37-4FC7-B6F8-7D057F89B7C4}"/>
              </a:ext>
            </a:extLst>
          </p:cNvPr>
          <p:cNvSpPr>
            <a:spLocks noGrp="1"/>
          </p:cNvSpPr>
          <p:nvPr>
            <p:ph idx="1"/>
          </p:nvPr>
        </p:nvSpPr>
        <p:spPr>
          <a:xfrm>
            <a:off x="5134882" y="963507"/>
            <a:ext cx="6135097" cy="4938851"/>
          </a:xfrm>
        </p:spPr>
        <p:txBody>
          <a:bodyPr anchor="ctr">
            <a:normAutofit/>
          </a:bodyPr>
          <a:lstStyle/>
          <a:p>
            <a:pPr marL="0" indent="0">
              <a:buNone/>
            </a:pPr>
            <a:r>
              <a:rPr lang="en-US" sz="2800" dirty="0"/>
              <a:t>Taken together, the energy, environmental, and climate effects demonstrate the need for </a:t>
            </a:r>
            <a:r>
              <a:rPr lang="en-US" sz="2800" i="1" dirty="0"/>
              <a:t>sustainability</a:t>
            </a:r>
            <a:r>
              <a:rPr lang="en-US" sz="2800" dirty="0"/>
              <a:t>, the priority of maintaining resources to meet the needs of the current generation while maintaining the resource base for future generations. </a:t>
            </a:r>
            <a:endParaRPr lang="en-US" sz="2400" dirty="0"/>
          </a:p>
        </p:txBody>
      </p:sp>
      <p:sp>
        <p:nvSpPr>
          <p:cNvPr id="7" name="Footer Placeholder 6">
            <a:extLst>
              <a:ext uri="{FF2B5EF4-FFF2-40B4-BE49-F238E27FC236}">
                <a16:creationId xmlns:a16="http://schemas.microsoft.com/office/drawing/2014/main" id="{4272D774-D070-415A-8B51-DC93B1A962CD}"/>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8" name="Slide Number Placeholder 7">
            <a:extLst>
              <a:ext uri="{FF2B5EF4-FFF2-40B4-BE49-F238E27FC236}">
                <a16:creationId xmlns:a16="http://schemas.microsoft.com/office/drawing/2014/main" id="{25D22D4D-70BA-4400-A6E8-678149B89963}"/>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35</a:t>
            </a:fld>
            <a:endParaRPr lang="en-US">
              <a:solidFill>
                <a:schemeClr val="tx1">
                  <a:lumMod val="65000"/>
                  <a:lumOff val="35000"/>
                </a:schemeClr>
              </a:solidFill>
            </a:endParaRPr>
          </a:p>
        </p:txBody>
      </p:sp>
    </p:spTree>
    <p:extLst>
      <p:ext uri="{BB962C8B-B14F-4D97-AF65-F5344CB8AC3E}">
        <p14:creationId xmlns:p14="http://schemas.microsoft.com/office/powerpoint/2010/main" val="418626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iagram&#10;&#10;Description automatically generated">
            <a:extLst>
              <a:ext uri="{FF2B5EF4-FFF2-40B4-BE49-F238E27FC236}">
                <a16:creationId xmlns:a16="http://schemas.microsoft.com/office/drawing/2014/main" id="{C4EE21CF-FE9F-420E-A791-BB5FAD9F1772}"/>
              </a:ext>
            </a:extLst>
          </p:cNvPr>
          <p:cNvPicPr>
            <a:picLocks noChangeAspect="1"/>
          </p:cNvPicPr>
          <p:nvPr/>
        </p:nvPicPr>
        <p:blipFill>
          <a:blip r:embed="rId2"/>
          <a:stretch>
            <a:fillRect/>
          </a:stretch>
        </p:blipFill>
        <p:spPr>
          <a:xfrm>
            <a:off x="1571706" y="905933"/>
            <a:ext cx="9080592" cy="5039728"/>
          </a:xfrm>
          <a:prstGeom prst="rect">
            <a:avLst/>
          </a:prstGeom>
        </p:spPr>
      </p:pic>
      <p:sp>
        <p:nvSpPr>
          <p:cNvPr id="4" name="Footer Placeholder 3">
            <a:extLst>
              <a:ext uri="{FF2B5EF4-FFF2-40B4-BE49-F238E27FC236}">
                <a16:creationId xmlns:a16="http://schemas.microsoft.com/office/drawing/2014/main" id="{3285D240-7797-44B4-8840-C4BBF1BE82D1}"/>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82BCABCC-B21F-4054-B889-E26AAC157728}"/>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36</a:t>
            </a:fld>
            <a:endParaRPr lang="en-US"/>
          </a:p>
        </p:txBody>
      </p:sp>
    </p:spTree>
    <p:extLst>
      <p:ext uri="{BB962C8B-B14F-4D97-AF65-F5344CB8AC3E}">
        <p14:creationId xmlns:p14="http://schemas.microsoft.com/office/powerpoint/2010/main" val="153112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C156D2-3FC2-4169-8C74-03437DAFC6CB}"/>
              </a:ext>
            </a:extLst>
          </p:cNvPr>
          <p:cNvSpPr>
            <a:spLocks noGrp="1"/>
          </p:cNvSpPr>
          <p:nvPr>
            <p:ph type="title"/>
          </p:nvPr>
        </p:nvSpPr>
        <p:spPr>
          <a:xfrm>
            <a:off x="965030" y="963997"/>
            <a:ext cx="3254691" cy="4938361"/>
          </a:xfrm>
        </p:spPr>
        <p:txBody>
          <a:bodyPr anchor="ctr">
            <a:normAutofit/>
          </a:bodyPr>
          <a:lstStyle/>
          <a:p>
            <a:pPr algn="r"/>
            <a:r>
              <a:rPr lang="en-US" sz="4400" b="1"/>
              <a:t>1. Global Environment</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FD0AD01-1ABB-435F-966F-006C158DFD65}"/>
              </a:ext>
            </a:extLst>
          </p:cNvPr>
          <p:cNvSpPr>
            <a:spLocks noGrp="1"/>
          </p:cNvSpPr>
          <p:nvPr>
            <p:ph idx="1"/>
          </p:nvPr>
        </p:nvSpPr>
        <p:spPr>
          <a:xfrm>
            <a:off x="5134882" y="963507"/>
            <a:ext cx="6135097" cy="4938851"/>
          </a:xfrm>
        </p:spPr>
        <p:txBody>
          <a:bodyPr anchor="ctr">
            <a:normAutofit/>
          </a:bodyPr>
          <a:lstStyle/>
          <a:p>
            <a:pPr>
              <a:buFont typeface="Arial" panose="020B0604020202020204" pitchFamily="34" charset="0"/>
              <a:buChar char="•"/>
            </a:pPr>
            <a:r>
              <a:rPr lang="en-US" sz="1800" dirty="0"/>
              <a:t> </a:t>
            </a:r>
            <a:r>
              <a:rPr lang="en-US" sz="2400" dirty="0"/>
              <a:t>A pandemic forces countries to implement interventions that both reduce human contact and shutter non-essential forms of economic activity. </a:t>
            </a:r>
          </a:p>
          <a:p>
            <a:pPr>
              <a:buFont typeface="Arial" panose="020B0604020202020204" pitchFamily="34" charset="0"/>
              <a:buChar char="•"/>
            </a:pPr>
            <a:r>
              <a:rPr lang="en-US" sz="2400" dirty="0"/>
              <a:t> Indirect effects also occur, including a reduction in energy consumption, a change in environmental quality, and an impact on the climate.  </a:t>
            </a:r>
          </a:p>
          <a:p>
            <a:pPr>
              <a:buFont typeface="Arial" panose="020B0604020202020204" pitchFamily="34" charset="0"/>
              <a:buChar char="•"/>
            </a:pPr>
            <a:r>
              <a:rPr lang="en-US" sz="2400" dirty="0"/>
              <a:t> These outcomes reinforce the need to strengthen energy transitions, maintain environmental quality, and contribute to programs that lead to climate solutions. </a:t>
            </a:r>
          </a:p>
        </p:txBody>
      </p:sp>
      <p:sp>
        <p:nvSpPr>
          <p:cNvPr id="4" name="Footer Placeholder 3">
            <a:extLst>
              <a:ext uri="{FF2B5EF4-FFF2-40B4-BE49-F238E27FC236}">
                <a16:creationId xmlns:a16="http://schemas.microsoft.com/office/drawing/2014/main" id="{29E325F5-E7C6-4F55-A896-473047FD9A12}"/>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5" name="Slide Number Placeholder 4">
            <a:extLst>
              <a:ext uri="{FF2B5EF4-FFF2-40B4-BE49-F238E27FC236}">
                <a16:creationId xmlns:a16="http://schemas.microsoft.com/office/drawing/2014/main" id="{F7705A00-BC06-4637-BEA8-5C02B67347A9}"/>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4</a:t>
            </a:fld>
            <a:endParaRPr lang="en-US">
              <a:solidFill>
                <a:schemeClr val="tx1">
                  <a:lumMod val="65000"/>
                  <a:lumOff val="35000"/>
                </a:schemeClr>
              </a:solidFill>
            </a:endParaRPr>
          </a:p>
        </p:txBody>
      </p:sp>
    </p:spTree>
    <p:extLst>
      <p:ext uri="{BB962C8B-B14F-4D97-AF65-F5344CB8AC3E}">
        <p14:creationId xmlns:p14="http://schemas.microsoft.com/office/powerpoint/2010/main" val="118001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6D16C-A515-47EE-925E-64A9CAEB8CB7}"/>
              </a:ext>
            </a:extLst>
          </p:cNvPr>
          <p:cNvSpPr>
            <a:spLocks noGrp="1"/>
          </p:cNvSpPr>
          <p:nvPr>
            <p:ph type="title"/>
          </p:nvPr>
        </p:nvSpPr>
        <p:spPr/>
        <p:txBody>
          <a:bodyPr/>
          <a:lstStyle/>
          <a:p>
            <a:r>
              <a:rPr lang="en-US" b="1" dirty="0"/>
              <a:t>Specific Effects</a:t>
            </a:r>
          </a:p>
        </p:txBody>
      </p:sp>
      <p:sp>
        <p:nvSpPr>
          <p:cNvPr id="3" name="Content Placeholder 2">
            <a:extLst>
              <a:ext uri="{FF2B5EF4-FFF2-40B4-BE49-F238E27FC236}">
                <a16:creationId xmlns:a16="http://schemas.microsoft.com/office/drawing/2014/main" id="{5A1B0A4E-8CA8-4E3C-A096-FC9A3E373203}"/>
              </a:ext>
            </a:extLst>
          </p:cNvPr>
          <p:cNvSpPr>
            <a:spLocks noGrp="1"/>
          </p:cNvSpPr>
          <p:nvPr>
            <p:ph idx="1"/>
          </p:nvPr>
        </p:nvSpPr>
        <p:spPr/>
        <p:txBody>
          <a:bodyPr/>
          <a:lstStyle/>
          <a:p>
            <a:pPr>
              <a:buFont typeface="Arial" panose="020B0604020202020204" pitchFamily="34" charset="0"/>
              <a:buChar char="•"/>
            </a:pPr>
            <a:r>
              <a:rPr lang="en-US" dirty="0"/>
              <a:t> </a:t>
            </a:r>
            <a:r>
              <a:rPr lang="en-US" sz="2400" dirty="0"/>
              <a:t>First, a reduction in economic activity from shutdown interventions leads to a decrease in energy demand. </a:t>
            </a:r>
          </a:p>
          <a:p>
            <a:pPr>
              <a:buFont typeface="Arial" panose="020B0604020202020204" pitchFamily="34" charset="0"/>
              <a:buChar char="•"/>
            </a:pPr>
            <a:r>
              <a:rPr lang="en-US" sz="2400" dirty="0"/>
              <a:t> Second, a reduction in the production of output leads to less pollution and an improvement in environmental quality. </a:t>
            </a:r>
          </a:p>
          <a:p>
            <a:pPr>
              <a:buFont typeface="Arial" panose="020B0604020202020204" pitchFamily="34" charset="0"/>
              <a:buChar char="•"/>
            </a:pPr>
            <a:r>
              <a:rPr lang="en-US" sz="2400" dirty="0"/>
              <a:t> Third, a decline in energy demand reduces fossil fuel consumption, which leads to a decrease in </a:t>
            </a:r>
            <a:r>
              <a:rPr lang="en-US" sz="2400" b="1" i="1" dirty="0">
                <a:solidFill>
                  <a:schemeClr val="accent1"/>
                </a:solidFill>
              </a:rPr>
              <a:t>greenhouse gases</a:t>
            </a:r>
            <a:r>
              <a:rPr lang="en-US" sz="2400" b="1" dirty="0">
                <a:solidFill>
                  <a:schemeClr val="accent1"/>
                </a:solidFill>
              </a:rPr>
              <a:t> </a:t>
            </a:r>
            <a:r>
              <a:rPr lang="en-US" sz="2400" dirty="0"/>
              <a:t>(GHG), a byproduct of combustion. </a:t>
            </a:r>
          </a:p>
        </p:txBody>
      </p:sp>
      <p:sp>
        <p:nvSpPr>
          <p:cNvPr id="4" name="Footer Placeholder 3">
            <a:extLst>
              <a:ext uri="{FF2B5EF4-FFF2-40B4-BE49-F238E27FC236}">
                <a16:creationId xmlns:a16="http://schemas.microsoft.com/office/drawing/2014/main" id="{77CA7A70-183A-4D14-AA18-8DE692F007D1}"/>
              </a:ext>
            </a:extLst>
          </p:cNvPr>
          <p:cNvSpPr>
            <a:spLocks noGrp="1"/>
          </p:cNvSpPr>
          <p:nvPr>
            <p:ph type="ftr" sz="quarter" idx="11"/>
          </p:nvPr>
        </p:nvSpPr>
        <p:spPr/>
        <p:txBody>
          <a:bodyPr/>
          <a:lstStyle/>
          <a:p>
            <a:r>
              <a:rPr lang="en-US"/>
              <a:t>Pandemic Economics 9</a:t>
            </a:r>
          </a:p>
        </p:txBody>
      </p:sp>
      <p:sp>
        <p:nvSpPr>
          <p:cNvPr id="5" name="Slide Number Placeholder 4">
            <a:extLst>
              <a:ext uri="{FF2B5EF4-FFF2-40B4-BE49-F238E27FC236}">
                <a16:creationId xmlns:a16="http://schemas.microsoft.com/office/drawing/2014/main" id="{67ACDEE1-9A26-491F-8306-BA5565450B98}"/>
              </a:ext>
            </a:extLst>
          </p:cNvPr>
          <p:cNvSpPr>
            <a:spLocks noGrp="1"/>
          </p:cNvSpPr>
          <p:nvPr>
            <p:ph type="sldNum" sz="quarter" idx="12"/>
          </p:nvPr>
        </p:nvSpPr>
        <p:spPr/>
        <p:txBody>
          <a:bodyPr/>
          <a:lstStyle/>
          <a:p>
            <a:fld id="{94487659-D140-473F-8FBC-7F4FF51E60F9}" type="slidenum">
              <a:rPr lang="en-US" smtClean="0"/>
              <a:t>5</a:t>
            </a:fld>
            <a:endParaRPr lang="en-US"/>
          </a:p>
        </p:txBody>
      </p:sp>
    </p:spTree>
    <p:extLst>
      <p:ext uri="{BB962C8B-B14F-4D97-AF65-F5344CB8AC3E}">
        <p14:creationId xmlns:p14="http://schemas.microsoft.com/office/powerpoint/2010/main" val="400527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C6B0D7-EFD7-4749-B187-19AA15C3AA39}"/>
              </a:ext>
            </a:extLst>
          </p:cNvPr>
          <p:cNvSpPr>
            <a:spLocks noGrp="1"/>
          </p:cNvSpPr>
          <p:nvPr>
            <p:ph type="title"/>
          </p:nvPr>
        </p:nvSpPr>
        <p:spPr>
          <a:xfrm>
            <a:off x="965030" y="963997"/>
            <a:ext cx="3254691" cy="4938361"/>
          </a:xfrm>
        </p:spPr>
        <p:txBody>
          <a:bodyPr anchor="ctr">
            <a:normAutofit/>
          </a:bodyPr>
          <a:lstStyle/>
          <a:p>
            <a:pPr algn="r"/>
            <a:r>
              <a:rPr lang="en-US" sz="4100" b="1"/>
              <a:t>2. Environmental Framework</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2809AF3-69B7-4C0C-A851-71D0ED4E341B}"/>
              </a:ext>
            </a:extLst>
          </p:cNvPr>
          <p:cNvSpPr>
            <a:spLocks noGrp="1"/>
          </p:cNvSpPr>
          <p:nvPr>
            <p:ph idx="1"/>
          </p:nvPr>
        </p:nvSpPr>
        <p:spPr>
          <a:xfrm>
            <a:off x="5134882" y="963507"/>
            <a:ext cx="6135097" cy="4938851"/>
          </a:xfrm>
        </p:spPr>
        <p:txBody>
          <a:bodyPr anchor="ctr">
            <a:normAutofit/>
          </a:bodyPr>
          <a:lstStyle/>
          <a:p>
            <a:pPr>
              <a:buFont typeface="Arial" panose="020B0604020202020204" pitchFamily="34" charset="0"/>
              <a:buChar char="•"/>
            </a:pPr>
            <a:r>
              <a:rPr lang="en-US" sz="1800" dirty="0"/>
              <a:t> </a:t>
            </a:r>
            <a:r>
              <a:rPr lang="en-US" sz="2400" dirty="0"/>
              <a:t>Because of a reduction in transportation, industry, and tourism, both fossil fuel consumption and GHG decline while air quality improves.  </a:t>
            </a:r>
          </a:p>
          <a:p>
            <a:pPr>
              <a:buFont typeface="Arial" panose="020B0604020202020204" pitchFamily="34" charset="0"/>
              <a:buChar char="•"/>
            </a:pPr>
            <a:r>
              <a:rPr lang="en-US" sz="2400" dirty="0"/>
              <a:t> But the disposal of personal protective equipment (PPE), including face masks and hand gloves, and the generation of hospital waste leads to negative environmental outcomes.  </a:t>
            </a:r>
          </a:p>
          <a:p>
            <a:pPr>
              <a:buFont typeface="Arial" panose="020B0604020202020204" pitchFamily="34" charset="0"/>
              <a:buChar char="•"/>
            </a:pPr>
            <a:r>
              <a:rPr lang="en-US" sz="2400" dirty="0"/>
              <a:t> Taken together, a pandemic creates both positive and negative effects.</a:t>
            </a:r>
          </a:p>
        </p:txBody>
      </p:sp>
      <p:sp>
        <p:nvSpPr>
          <p:cNvPr id="4" name="Footer Placeholder 3">
            <a:extLst>
              <a:ext uri="{FF2B5EF4-FFF2-40B4-BE49-F238E27FC236}">
                <a16:creationId xmlns:a16="http://schemas.microsoft.com/office/drawing/2014/main" id="{DDDA6B1F-42B2-4765-9D0B-1373992CC274}"/>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5" name="Slide Number Placeholder 4">
            <a:extLst>
              <a:ext uri="{FF2B5EF4-FFF2-40B4-BE49-F238E27FC236}">
                <a16:creationId xmlns:a16="http://schemas.microsoft.com/office/drawing/2014/main" id="{F68A3E2E-20E7-4335-B5FF-F855EE47E08A}"/>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6</a:t>
            </a:fld>
            <a:endParaRPr lang="en-US">
              <a:solidFill>
                <a:schemeClr val="tx1">
                  <a:lumMod val="65000"/>
                  <a:lumOff val="35000"/>
                </a:schemeClr>
              </a:solidFill>
            </a:endParaRPr>
          </a:p>
        </p:txBody>
      </p:sp>
    </p:spTree>
    <p:extLst>
      <p:ext uri="{BB962C8B-B14F-4D97-AF65-F5344CB8AC3E}">
        <p14:creationId xmlns:p14="http://schemas.microsoft.com/office/powerpoint/2010/main" val="208178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D0FEE09-3303-4E51-A6F1-461B40C90575}"/>
              </a:ext>
            </a:extLst>
          </p:cNvPr>
          <p:cNvPicPr>
            <a:picLocks noChangeAspect="1"/>
          </p:cNvPicPr>
          <p:nvPr/>
        </p:nvPicPr>
        <p:blipFill>
          <a:blip r:embed="rId2"/>
          <a:stretch>
            <a:fillRect/>
          </a:stretch>
        </p:blipFill>
        <p:spPr>
          <a:xfrm>
            <a:off x="740229" y="798286"/>
            <a:ext cx="10498622" cy="5380545"/>
          </a:xfrm>
          <a:prstGeom prst="rect">
            <a:avLst/>
          </a:prstGeom>
        </p:spPr>
      </p:pic>
      <p:sp>
        <p:nvSpPr>
          <p:cNvPr id="4" name="Footer Placeholder 3">
            <a:extLst>
              <a:ext uri="{FF2B5EF4-FFF2-40B4-BE49-F238E27FC236}">
                <a16:creationId xmlns:a16="http://schemas.microsoft.com/office/drawing/2014/main" id="{AAC8E5F3-0565-479E-B99B-37D326B0BB26}"/>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0F54BAFC-9E9A-45B4-B355-E89A49AA5E74}"/>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7</a:t>
            </a:fld>
            <a:endParaRPr lang="en-US"/>
          </a:p>
        </p:txBody>
      </p:sp>
    </p:spTree>
    <p:extLst>
      <p:ext uri="{BB962C8B-B14F-4D97-AF65-F5344CB8AC3E}">
        <p14:creationId xmlns:p14="http://schemas.microsoft.com/office/powerpoint/2010/main" val="309757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E78952B-0C51-46A1-BA3F-0089F5CC581E}"/>
              </a:ext>
            </a:extLst>
          </p:cNvPr>
          <p:cNvSpPr>
            <a:spLocks noGrp="1"/>
          </p:cNvSpPr>
          <p:nvPr>
            <p:ph type="title"/>
          </p:nvPr>
        </p:nvSpPr>
        <p:spPr>
          <a:xfrm>
            <a:off x="965030" y="963997"/>
            <a:ext cx="3254691" cy="4938361"/>
          </a:xfrm>
        </p:spPr>
        <p:txBody>
          <a:bodyPr anchor="ctr">
            <a:normAutofit/>
          </a:bodyPr>
          <a:lstStyle/>
          <a:p>
            <a:pPr algn="r"/>
            <a:r>
              <a:rPr lang="en-US" sz="4400" b="1"/>
              <a:t>3. Energy Effects</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4B564EA5-F326-4D54-941F-37B9E84E7796}"/>
              </a:ext>
            </a:extLst>
          </p:cNvPr>
          <p:cNvSpPr>
            <a:spLocks noGrp="1"/>
          </p:cNvSpPr>
          <p:nvPr>
            <p:ph idx="1"/>
          </p:nvPr>
        </p:nvSpPr>
        <p:spPr>
          <a:xfrm>
            <a:off x="5134882" y="963507"/>
            <a:ext cx="6135097" cy="4938851"/>
          </a:xfrm>
        </p:spPr>
        <p:txBody>
          <a:bodyPr anchor="ctr">
            <a:normAutofit/>
          </a:bodyPr>
          <a:lstStyle/>
          <a:p>
            <a:pPr>
              <a:buFont typeface="Arial" panose="020B0604020202020204" pitchFamily="34" charset="0"/>
              <a:buChar char="•"/>
            </a:pPr>
            <a:r>
              <a:rPr lang="en-US" sz="1800" dirty="0"/>
              <a:t> </a:t>
            </a:r>
            <a:r>
              <a:rPr lang="en-US" sz="2400" dirty="0"/>
              <a:t>It is important to distinguish between an </a:t>
            </a:r>
            <a:r>
              <a:rPr lang="en-US" sz="2400" b="1" i="1" dirty="0">
                <a:solidFill>
                  <a:schemeClr val="accent1"/>
                </a:solidFill>
              </a:rPr>
              <a:t>energy system</a:t>
            </a:r>
            <a:r>
              <a:rPr lang="en-US" sz="2400" b="1" dirty="0">
                <a:solidFill>
                  <a:schemeClr val="accent1"/>
                </a:solidFill>
              </a:rPr>
              <a:t> </a:t>
            </a:r>
            <a:r>
              <a:rPr lang="en-US" sz="2400" dirty="0"/>
              <a:t>and an </a:t>
            </a:r>
            <a:r>
              <a:rPr lang="en-US" sz="2400" b="1" i="1" dirty="0">
                <a:solidFill>
                  <a:schemeClr val="accent1"/>
                </a:solidFill>
              </a:rPr>
              <a:t>energy sector</a:t>
            </a:r>
            <a:r>
              <a:rPr lang="en-US" sz="2400" dirty="0"/>
              <a:t>.  </a:t>
            </a:r>
          </a:p>
          <a:p>
            <a:pPr>
              <a:buFont typeface="Arial" panose="020B0604020202020204" pitchFamily="34" charset="0"/>
              <a:buChar char="•"/>
            </a:pPr>
            <a:r>
              <a:rPr lang="en-US" sz="2400" dirty="0"/>
              <a:t> Energy system: a network that links energy sources, storage, and transmission to the agents of energy demand.  </a:t>
            </a:r>
          </a:p>
          <a:p>
            <a:pPr>
              <a:buFont typeface="Arial" panose="020B0604020202020204" pitchFamily="34" charset="0"/>
              <a:buChar char="•"/>
            </a:pPr>
            <a:r>
              <a:rPr lang="en-US" sz="2400" dirty="0"/>
              <a:t> Energy sector: serves a purpose within the energy system, including power sources, fuels, electricity generation, buildings, industry, and transportation. </a:t>
            </a:r>
          </a:p>
        </p:txBody>
      </p:sp>
      <p:sp>
        <p:nvSpPr>
          <p:cNvPr id="2" name="Footer Placeholder 1">
            <a:extLst>
              <a:ext uri="{FF2B5EF4-FFF2-40B4-BE49-F238E27FC236}">
                <a16:creationId xmlns:a16="http://schemas.microsoft.com/office/drawing/2014/main" id="{1E3407E6-9B6B-4AA0-8663-BEB9CCD0B3BE}"/>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solidFill>
                  <a:schemeClr val="tx1">
                    <a:lumMod val="65000"/>
                    <a:lumOff val="35000"/>
                  </a:schemeClr>
                </a:solidFill>
              </a:rPr>
              <a:t>Pandemic Economics 9</a:t>
            </a:r>
          </a:p>
        </p:txBody>
      </p:sp>
      <p:sp>
        <p:nvSpPr>
          <p:cNvPr id="3" name="Slide Number Placeholder 2">
            <a:extLst>
              <a:ext uri="{FF2B5EF4-FFF2-40B4-BE49-F238E27FC236}">
                <a16:creationId xmlns:a16="http://schemas.microsoft.com/office/drawing/2014/main" id="{06C7D326-2C86-401C-9602-A2B376640335}"/>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a:solidFill>
                  <a:schemeClr val="tx1">
                    <a:lumMod val="65000"/>
                    <a:lumOff val="35000"/>
                  </a:schemeClr>
                </a:solidFill>
              </a:rPr>
              <a:pPr>
                <a:spcAft>
                  <a:spcPts val="600"/>
                </a:spcAft>
              </a:pPr>
              <a:t>8</a:t>
            </a:fld>
            <a:endParaRPr lang="en-US">
              <a:solidFill>
                <a:schemeClr val="tx1">
                  <a:lumMod val="65000"/>
                  <a:lumOff val="35000"/>
                </a:schemeClr>
              </a:solidFill>
            </a:endParaRPr>
          </a:p>
        </p:txBody>
      </p:sp>
    </p:spTree>
    <p:extLst>
      <p:ext uri="{BB962C8B-B14F-4D97-AF65-F5344CB8AC3E}">
        <p14:creationId xmlns:p14="http://schemas.microsoft.com/office/powerpoint/2010/main" val="205361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9A38145-48B9-40E7-9E2A-3E0D67D5BA2E}"/>
              </a:ext>
            </a:extLst>
          </p:cNvPr>
          <p:cNvPicPr>
            <a:picLocks noChangeAspect="1"/>
          </p:cNvPicPr>
          <p:nvPr/>
        </p:nvPicPr>
        <p:blipFill>
          <a:blip r:embed="rId2"/>
          <a:stretch>
            <a:fillRect/>
          </a:stretch>
        </p:blipFill>
        <p:spPr>
          <a:xfrm>
            <a:off x="943356" y="906083"/>
            <a:ext cx="10337292" cy="5039428"/>
          </a:xfrm>
          <a:prstGeom prst="rect">
            <a:avLst/>
          </a:prstGeom>
        </p:spPr>
      </p:pic>
      <p:sp>
        <p:nvSpPr>
          <p:cNvPr id="4" name="Footer Placeholder 3">
            <a:extLst>
              <a:ext uri="{FF2B5EF4-FFF2-40B4-BE49-F238E27FC236}">
                <a16:creationId xmlns:a16="http://schemas.microsoft.com/office/drawing/2014/main" id="{605A1506-4938-4AC1-A68C-3E213CD3459E}"/>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Pandemic Economics 9</a:t>
            </a:r>
          </a:p>
        </p:txBody>
      </p:sp>
      <p:sp>
        <p:nvSpPr>
          <p:cNvPr id="5" name="Slide Number Placeholder 4">
            <a:extLst>
              <a:ext uri="{FF2B5EF4-FFF2-40B4-BE49-F238E27FC236}">
                <a16:creationId xmlns:a16="http://schemas.microsoft.com/office/drawing/2014/main" id="{4A7DFB29-6010-4FBB-985F-2AAB3E2CED22}"/>
              </a:ext>
            </a:extLst>
          </p:cNvPr>
          <p:cNvSpPr>
            <a:spLocks noGrp="1"/>
          </p:cNvSpPr>
          <p:nvPr>
            <p:ph type="sldNum" sz="quarter" idx="12"/>
          </p:nvPr>
        </p:nvSpPr>
        <p:spPr>
          <a:xfrm>
            <a:off x="9900458" y="6459785"/>
            <a:ext cx="1312025" cy="365125"/>
          </a:xfrm>
        </p:spPr>
        <p:txBody>
          <a:bodyPr>
            <a:normAutofit/>
          </a:bodyPr>
          <a:lstStyle/>
          <a:p>
            <a:pPr>
              <a:spcAft>
                <a:spcPts val="600"/>
              </a:spcAft>
            </a:pPr>
            <a:fld id="{94487659-D140-473F-8FBC-7F4FF51E60F9}" type="slidenum">
              <a:rPr lang="en-US" smtClean="0"/>
              <a:pPr>
                <a:spcAft>
                  <a:spcPts val="600"/>
                </a:spcAft>
              </a:pPr>
              <a:t>9</a:t>
            </a:fld>
            <a:endParaRPr lang="en-US"/>
          </a:p>
        </p:txBody>
      </p:sp>
    </p:spTree>
    <p:extLst>
      <p:ext uri="{BB962C8B-B14F-4D97-AF65-F5344CB8AC3E}">
        <p14:creationId xmlns:p14="http://schemas.microsoft.com/office/powerpoint/2010/main" val="213746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259</TotalTime>
  <Words>2003</Words>
  <Application>Microsoft Office PowerPoint</Application>
  <PresentationFormat>Widescreen</PresentationFormat>
  <Paragraphs>191</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Retrospect</vt:lpstr>
      <vt:lpstr>Energy, the Environment, and Climate Change</vt:lpstr>
      <vt:lpstr>Topics</vt:lpstr>
      <vt:lpstr>Learning Objectives  After reading this chapter, you will be able to:</vt:lpstr>
      <vt:lpstr>1. Global Environment</vt:lpstr>
      <vt:lpstr>Specific Effects</vt:lpstr>
      <vt:lpstr>2. Environmental Framework</vt:lpstr>
      <vt:lpstr>PowerPoint Presentation</vt:lpstr>
      <vt:lpstr>3. Energy Effects</vt:lpstr>
      <vt:lpstr>PowerPoint Presentation</vt:lpstr>
      <vt:lpstr>Global Energy Trends</vt:lpstr>
      <vt:lpstr>Energy Transition</vt:lpstr>
      <vt:lpstr>Temporalities of Energy System Change</vt:lpstr>
      <vt:lpstr>Investment in Clean Technology and Divestment from Fossil Fuels</vt:lpstr>
      <vt:lpstr>Energy Governance</vt:lpstr>
      <vt:lpstr>Social Practices</vt:lpstr>
      <vt:lpstr>Energy Innovation</vt:lpstr>
      <vt:lpstr>PowerPoint Presentation</vt:lpstr>
      <vt:lpstr>4. Environmental Effects</vt:lpstr>
      <vt:lpstr>Pollution Taxonomy</vt:lpstr>
      <vt:lpstr>PowerPoint Presentation</vt:lpstr>
      <vt:lpstr>Efficient Allocation of Pollution (P*)</vt:lpstr>
      <vt:lpstr>Pollution During a Pandemic</vt:lpstr>
      <vt:lpstr>Future Pollution Flows</vt:lpstr>
      <vt:lpstr>Pollution, Disease, and Mortality</vt:lpstr>
      <vt:lpstr>5. Climate Effects</vt:lpstr>
      <vt:lpstr>Integrated Assessment Model of Climate Change</vt:lpstr>
      <vt:lpstr>PowerPoint Presentation</vt:lpstr>
      <vt:lpstr>Economic and Energy Choices</vt:lpstr>
      <vt:lpstr>Greenhouse Gas Emissions</vt:lpstr>
      <vt:lpstr>Change in Atmospheric Concentration</vt:lpstr>
      <vt:lpstr>Climate Sensitivity</vt:lpstr>
      <vt:lpstr>Damage Effects</vt:lpstr>
      <vt:lpstr>Abatement Cost</vt:lpstr>
      <vt:lpstr>The Pandemic and the Climate Crisis</vt:lpstr>
      <vt:lpstr>6. Strategies for Environmental Sustainability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the Environment, and Climate Change</dc:title>
  <dc:creator>Thomas Sadler</dc:creator>
  <cp:lastModifiedBy>Thomas R Sadler</cp:lastModifiedBy>
  <cp:revision>3</cp:revision>
  <dcterms:created xsi:type="dcterms:W3CDTF">2021-02-07T14:46:07Z</dcterms:created>
  <dcterms:modified xsi:type="dcterms:W3CDTF">2021-09-08T17:55:52Z</dcterms:modified>
</cp:coreProperties>
</file>