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6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B1D790D-2F44-1E46-9DE5-25325F639F79}" type="doc">
      <dgm:prSet loTypeId="urn:microsoft.com/office/officeart/2005/8/layout/bProcess3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D9373D5-2840-6747-BEA4-399BFFE06696}">
      <dgm:prSet phldrT="[Text]"/>
      <dgm:spPr/>
      <dgm:t>
        <a:bodyPr/>
        <a:lstStyle/>
        <a:p>
          <a:r>
            <a:rPr lang="en-US" dirty="0"/>
            <a:t>Geopolitics as Agency in Structures</a:t>
          </a:r>
        </a:p>
        <a:p>
          <a:r>
            <a:rPr lang="en-US" dirty="0"/>
            <a:t>(Chapter 2)</a:t>
          </a:r>
        </a:p>
      </dgm:t>
    </dgm:pt>
    <dgm:pt modelId="{1FA07834-0B90-EC43-8EB2-4352786C1CB1}" type="parTrans" cxnId="{9845C91E-F93E-A046-88A7-0B2F7AC6F52B}">
      <dgm:prSet/>
      <dgm:spPr/>
      <dgm:t>
        <a:bodyPr/>
        <a:lstStyle/>
        <a:p>
          <a:endParaRPr lang="en-US"/>
        </a:p>
      </dgm:t>
    </dgm:pt>
    <dgm:pt modelId="{68E28134-EFCB-F649-9EB0-EFF05D43CE7F}" type="sibTrans" cxnId="{9845C91E-F93E-A046-88A7-0B2F7AC6F52B}">
      <dgm:prSet/>
      <dgm:spPr/>
      <dgm:t>
        <a:bodyPr/>
        <a:lstStyle/>
        <a:p>
          <a:endParaRPr lang="en-US"/>
        </a:p>
      </dgm:t>
    </dgm:pt>
    <dgm:pt modelId="{63004583-1532-FF4E-89EA-B6E24ECCEAF4}">
      <dgm:prSet phldrT="[Text]"/>
      <dgm:spPr/>
      <dgm:t>
        <a:bodyPr/>
        <a:lstStyle/>
        <a:p>
          <a:r>
            <a:rPr lang="en-US" dirty="0"/>
            <a:t>Geopolitical Codes as Agency</a:t>
          </a:r>
        </a:p>
        <a:p>
          <a:r>
            <a:rPr lang="en-US" dirty="0"/>
            <a:t>(Chapter 3)</a:t>
          </a:r>
        </a:p>
      </dgm:t>
    </dgm:pt>
    <dgm:pt modelId="{F2B11A79-C67E-8648-90FF-6AA6EF08CDE3}" type="parTrans" cxnId="{E3A9B4A2-871B-7147-A0F0-9CA99F114065}">
      <dgm:prSet/>
      <dgm:spPr/>
      <dgm:t>
        <a:bodyPr/>
        <a:lstStyle/>
        <a:p>
          <a:endParaRPr lang="en-US"/>
        </a:p>
      </dgm:t>
    </dgm:pt>
    <dgm:pt modelId="{EE65BBF8-DCC1-AD44-A13A-2AAD09AD1EC4}" type="sibTrans" cxnId="{E3A9B4A2-871B-7147-A0F0-9CA99F114065}">
      <dgm:prSet/>
      <dgm:spPr/>
      <dgm:t>
        <a:bodyPr/>
        <a:lstStyle/>
        <a:p>
          <a:endParaRPr lang="en-US"/>
        </a:p>
      </dgm:t>
    </dgm:pt>
    <dgm:pt modelId="{88F3DCFF-936B-D545-B62C-860456E664AE}">
      <dgm:prSet phldrT="[Text]"/>
      <dgm:spPr/>
      <dgm:t>
        <a:bodyPr/>
        <a:lstStyle/>
        <a:p>
          <a:r>
            <a:rPr lang="en-US" dirty="0"/>
            <a:t>Representing Geopolitical Codes</a:t>
          </a:r>
        </a:p>
        <a:p>
          <a:r>
            <a:rPr lang="en-US" dirty="0"/>
            <a:t>(Chapter 4)</a:t>
          </a:r>
        </a:p>
      </dgm:t>
    </dgm:pt>
    <dgm:pt modelId="{AC021CBB-B8E2-7B44-9CDD-FE21B42BAD26}" type="parTrans" cxnId="{31B0F7BF-05E0-B94D-8109-F4E8FF92C395}">
      <dgm:prSet/>
      <dgm:spPr/>
      <dgm:t>
        <a:bodyPr/>
        <a:lstStyle/>
        <a:p>
          <a:endParaRPr lang="en-US"/>
        </a:p>
      </dgm:t>
    </dgm:pt>
    <dgm:pt modelId="{124F78F3-3873-634D-8C3A-BB63AD12B8D9}" type="sibTrans" cxnId="{31B0F7BF-05E0-B94D-8109-F4E8FF92C395}">
      <dgm:prSet/>
      <dgm:spPr/>
      <dgm:t>
        <a:bodyPr/>
        <a:lstStyle/>
        <a:p>
          <a:endParaRPr lang="en-US"/>
        </a:p>
      </dgm:t>
    </dgm:pt>
    <dgm:pt modelId="{1F8A1CFF-3CA3-A24A-AE0E-3F64D1D80070}">
      <dgm:prSet phldrT="[Text]"/>
      <dgm:spPr/>
      <dgm:t>
        <a:bodyPr/>
        <a:lstStyle/>
        <a:p>
          <a:r>
            <a:rPr lang="en-US" dirty="0"/>
            <a:t>States as Geopolitical Agents</a:t>
          </a:r>
        </a:p>
        <a:p>
          <a:r>
            <a:rPr lang="en-US" dirty="0"/>
            <a:t>(Chapter 5)</a:t>
          </a:r>
        </a:p>
      </dgm:t>
    </dgm:pt>
    <dgm:pt modelId="{69130A87-5A84-A847-9E37-47E294723BDA}" type="parTrans" cxnId="{AEAAE796-1B0E-7142-B606-6B2202C2E72B}">
      <dgm:prSet/>
      <dgm:spPr/>
      <dgm:t>
        <a:bodyPr/>
        <a:lstStyle/>
        <a:p>
          <a:endParaRPr lang="en-US"/>
        </a:p>
      </dgm:t>
    </dgm:pt>
    <dgm:pt modelId="{11FDFC25-6371-7B49-A05E-2EA596704BE2}" type="sibTrans" cxnId="{AEAAE796-1B0E-7142-B606-6B2202C2E72B}">
      <dgm:prSet/>
      <dgm:spPr/>
      <dgm:t>
        <a:bodyPr/>
        <a:lstStyle/>
        <a:p>
          <a:endParaRPr lang="en-US"/>
        </a:p>
      </dgm:t>
    </dgm:pt>
    <dgm:pt modelId="{A5872FD6-50B0-A34D-899B-4AD0A229207D}">
      <dgm:prSet phldrT="[Text]"/>
      <dgm:spPr/>
      <dgm:t>
        <a:bodyPr/>
        <a:lstStyle/>
        <a:p>
          <a:r>
            <a:rPr lang="en-US" dirty="0"/>
            <a:t>Territorial and Network Geopolitical Agency</a:t>
          </a:r>
        </a:p>
        <a:p>
          <a:r>
            <a:rPr lang="en-US" dirty="0"/>
            <a:t>(Chapters 6 and 7)</a:t>
          </a:r>
        </a:p>
      </dgm:t>
    </dgm:pt>
    <dgm:pt modelId="{B5B15415-F5D1-1B4E-86F8-F519C628DB21}" type="parTrans" cxnId="{D6C731FE-B270-FF46-86BF-D7CA88A9E160}">
      <dgm:prSet/>
      <dgm:spPr/>
      <dgm:t>
        <a:bodyPr/>
        <a:lstStyle/>
        <a:p>
          <a:endParaRPr lang="en-US"/>
        </a:p>
      </dgm:t>
    </dgm:pt>
    <dgm:pt modelId="{B7F1E152-6CEF-4E43-A9C2-DD73598C74D4}" type="sibTrans" cxnId="{D6C731FE-B270-FF46-86BF-D7CA88A9E160}">
      <dgm:prSet/>
      <dgm:spPr/>
      <dgm:t>
        <a:bodyPr/>
        <a:lstStyle/>
        <a:p>
          <a:endParaRPr lang="en-US"/>
        </a:p>
      </dgm:t>
    </dgm:pt>
    <dgm:pt modelId="{4FDDED00-A8ED-8046-9AE8-06FE3FE54DB2}">
      <dgm:prSet/>
      <dgm:spPr/>
      <dgm:t>
        <a:bodyPr/>
        <a:lstStyle/>
        <a:p>
          <a:r>
            <a:rPr lang="en-US" dirty="0"/>
            <a:t>The Global Geopolitical Structure</a:t>
          </a:r>
        </a:p>
        <a:p>
          <a:r>
            <a:rPr lang="en-US" dirty="0"/>
            <a:t>(Chapter 8)</a:t>
          </a:r>
        </a:p>
      </dgm:t>
    </dgm:pt>
    <dgm:pt modelId="{05B5A80D-DB3D-3A41-ABB2-5209ABCA5054}" type="parTrans" cxnId="{2A218BBF-778F-9E4B-92EB-FC03F881CA65}">
      <dgm:prSet/>
      <dgm:spPr/>
      <dgm:t>
        <a:bodyPr/>
        <a:lstStyle/>
        <a:p>
          <a:endParaRPr lang="en-US"/>
        </a:p>
      </dgm:t>
    </dgm:pt>
    <dgm:pt modelId="{CC019B71-F2A5-8241-AF21-2AF457951FFB}" type="sibTrans" cxnId="{2A218BBF-778F-9E4B-92EB-FC03F881CA65}">
      <dgm:prSet/>
      <dgm:spPr/>
      <dgm:t>
        <a:bodyPr/>
        <a:lstStyle/>
        <a:p>
          <a:endParaRPr lang="en-US"/>
        </a:p>
      </dgm:t>
    </dgm:pt>
    <dgm:pt modelId="{558B7E5F-5FBB-AC43-A313-F7471DC86ACA}">
      <dgm:prSet/>
      <dgm:spPr/>
      <dgm:t>
        <a:bodyPr/>
        <a:lstStyle/>
        <a:p>
          <a:r>
            <a:rPr lang="en-US" dirty="0"/>
            <a:t>The Environment </a:t>
          </a:r>
          <a:r>
            <a:rPr lang="en-US"/>
            <a:t>as Structure requiring </a:t>
          </a:r>
          <a:r>
            <a:rPr lang="en-US" dirty="0"/>
            <a:t>new types of Agency</a:t>
          </a:r>
        </a:p>
        <a:p>
          <a:r>
            <a:rPr lang="en-US" dirty="0"/>
            <a:t>(Chapter 9)</a:t>
          </a:r>
        </a:p>
      </dgm:t>
    </dgm:pt>
    <dgm:pt modelId="{A703078C-4510-1341-AC5D-235573F3FD29}" type="parTrans" cxnId="{36607058-6E3E-BE43-92AC-F134C373CA34}">
      <dgm:prSet/>
      <dgm:spPr/>
      <dgm:t>
        <a:bodyPr/>
        <a:lstStyle/>
        <a:p>
          <a:endParaRPr lang="en-US"/>
        </a:p>
      </dgm:t>
    </dgm:pt>
    <dgm:pt modelId="{32FC6BC6-2EAB-E646-8401-796759FB819D}" type="sibTrans" cxnId="{36607058-6E3E-BE43-92AC-F134C373CA34}">
      <dgm:prSet/>
      <dgm:spPr/>
      <dgm:t>
        <a:bodyPr/>
        <a:lstStyle/>
        <a:p>
          <a:endParaRPr lang="en-US"/>
        </a:p>
      </dgm:t>
    </dgm:pt>
    <dgm:pt modelId="{6AE296C2-FBE8-F341-835B-C74AD23E32B1}">
      <dgm:prSet/>
      <dgm:spPr/>
      <dgm:t>
        <a:bodyPr/>
        <a:lstStyle/>
        <a:p>
          <a:r>
            <a:rPr lang="en-US" dirty="0"/>
            <a:t>Many types </a:t>
          </a:r>
          <a:r>
            <a:rPr lang="en-US"/>
            <a:t>of Agency and Structures</a:t>
          </a:r>
          <a:r>
            <a:rPr lang="en-US" dirty="0"/>
            <a:t>.</a:t>
          </a:r>
        </a:p>
        <a:p>
          <a:r>
            <a:rPr lang="en-US" dirty="0"/>
            <a:t>Geopolitical “Messiness”</a:t>
          </a:r>
        </a:p>
        <a:p>
          <a:r>
            <a:rPr lang="en-US" dirty="0"/>
            <a:t>(Chapter 10)</a:t>
          </a:r>
        </a:p>
      </dgm:t>
    </dgm:pt>
    <dgm:pt modelId="{ADCEA650-712D-6649-A759-184C58819D5B}" type="parTrans" cxnId="{0FD147D1-0D78-9647-8BD7-2AA76817EB2E}">
      <dgm:prSet/>
      <dgm:spPr/>
      <dgm:t>
        <a:bodyPr/>
        <a:lstStyle/>
        <a:p>
          <a:endParaRPr lang="en-US"/>
        </a:p>
      </dgm:t>
    </dgm:pt>
    <dgm:pt modelId="{6F7ECDC3-8DD7-EF44-83CD-D2E26D5E1BD6}" type="sibTrans" cxnId="{0FD147D1-0D78-9647-8BD7-2AA76817EB2E}">
      <dgm:prSet/>
      <dgm:spPr/>
      <dgm:t>
        <a:bodyPr/>
        <a:lstStyle/>
        <a:p>
          <a:endParaRPr lang="en-US"/>
        </a:p>
      </dgm:t>
    </dgm:pt>
    <dgm:pt modelId="{21EF1323-7AE7-2E42-9DBD-6086CC1C66DF}" type="pres">
      <dgm:prSet presAssocID="{0B1D790D-2F44-1E46-9DE5-25325F639F79}" presName="Name0" presStyleCnt="0">
        <dgm:presLayoutVars>
          <dgm:dir/>
          <dgm:resizeHandles val="exact"/>
        </dgm:presLayoutVars>
      </dgm:prSet>
      <dgm:spPr/>
    </dgm:pt>
    <dgm:pt modelId="{DB2E91F3-F270-F84F-8E93-48DDF4FCECF9}" type="pres">
      <dgm:prSet presAssocID="{8D9373D5-2840-6747-BEA4-399BFFE06696}" presName="node" presStyleLbl="node1" presStyleIdx="0" presStyleCnt="8">
        <dgm:presLayoutVars>
          <dgm:bulletEnabled val="1"/>
        </dgm:presLayoutVars>
      </dgm:prSet>
      <dgm:spPr/>
    </dgm:pt>
    <dgm:pt modelId="{9CE0DC74-5112-B64B-BA05-AAA734B2804A}" type="pres">
      <dgm:prSet presAssocID="{68E28134-EFCB-F649-9EB0-EFF05D43CE7F}" presName="sibTrans" presStyleLbl="sibTrans1D1" presStyleIdx="0" presStyleCnt="7"/>
      <dgm:spPr/>
    </dgm:pt>
    <dgm:pt modelId="{7DA9E27C-F989-0447-A7C7-F8898E9EEEFF}" type="pres">
      <dgm:prSet presAssocID="{68E28134-EFCB-F649-9EB0-EFF05D43CE7F}" presName="connectorText" presStyleLbl="sibTrans1D1" presStyleIdx="0" presStyleCnt="7"/>
      <dgm:spPr/>
    </dgm:pt>
    <dgm:pt modelId="{4C893246-8498-FA49-9C71-1E0A89EC42E3}" type="pres">
      <dgm:prSet presAssocID="{63004583-1532-FF4E-89EA-B6E24ECCEAF4}" presName="node" presStyleLbl="node1" presStyleIdx="1" presStyleCnt="8">
        <dgm:presLayoutVars>
          <dgm:bulletEnabled val="1"/>
        </dgm:presLayoutVars>
      </dgm:prSet>
      <dgm:spPr/>
    </dgm:pt>
    <dgm:pt modelId="{4C40B62E-D028-674F-84E4-0FE141E47216}" type="pres">
      <dgm:prSet presAssocID="{EE65BBF8-DCC1-AD44-A13A-2AAD09AD1EC4}" presName="sibTrans" presStyleLbl="sibTrans1D1" presStyleIdx="1" presStyleCnt="7"/>
      <dgm:spPr/>
    </dgm:pt>
    <dgm:pt modelId="{ABEADF66-5649-EE44-A136-612D5379AB46}" type="pres">
      <dgm:prSet presAssocID="{EE65BBF8-DCC1-AD44-A13A-2AAD09AD1EC4}" presName="connectorText" presStyleLbl="sibTrans1D1" presStyleIdx="1" presStyleCnt="7"/>
      <dgm:spPr/>
    </dgm:pt>
    <dgm:pt modelId="{98CFEA68-39B9-CE41-913B-0640C0592780}" type="pres">
      <dgm:prSet presAssocID="{88F3DCFF-936B-D545-B62C-860456E664AE}" presName="node" presStyleLbl="node1" presStyleIdx="2" presStyleCnt="8">
        <dgm:presLayoutVars>
          <dgm:bulletEnabled val="1"/>
        </dgm:presLayoutVars>
      </dgm:prSet>
      <dgm:spPr/>
    </dgm:pt>
    <dgm:pt modelId="{82E0633E-669D-BB4B-AA43-938ED6082348}" type="pres">
      <dgm:prSet presAssocID="{124F78F3-3873-634D-8C3A-BB63AD12B8D9}" presName="sibTrans" presStyleLbl="sibTrans1D1" presStyleIdx="2" presStyleCnt="7"/>
      <dgm:spPr/>
    </dgm:pt>
    <dgm:pt modelId="{BE4E08F0-09B8-874E-A1FF-7DBA7B2C7ABF}" type="pres">
      <dgm:prSet presAssocID="{124F78F3-3873-634D-8C3A-BB63AD12B8D9}" presName="connectorText" presStyleLbl="sibTrans1D1" presStyleIdx="2" presStyleCnt="7"/>
      <dgm:spPr/>
    </dgm:pt>
    <dgm:pt modelId="{3FD706DB-D2FB-4D48-B248-58494931A555}" type="pres">
      <dgm:prSet presAssocID="{1F8A1CFF-3CA3-A24A-AE0E-3F64D1D80070}" presName="node" presStyleLbl="node1" presStyleIdx="3" presStyleCnt="8">
        <dgm:presLayoutVars>
          <dgm:bulletEnabled val="1"/>
        </dgm:presLayoutVars>
      </dgm:prSet>
      <dgm:spPr/>
    </dgm:pt>
    <dgm:pt modelId="{A8BA666E-7F3C-354D-8A5F-9AF33E65E4EC}" type="pres">
      <dgm:prSet presAssocID="{11FDFC25-6371-7B49-A05E-2EA596704BE2}" presName="sibTrans" presStyleLbl="sibTrans1D1" presStyleIdx="3" presStyleCnt="7"/>
      <dgm:spPr/>
    </dgm:pt>
    <dgm:pt modelId="{F5A49CC9-56CB-1044-AEEA-4D4F283A100C}" type="pres">
      <dgm:prSet presAssocID="{11FDFC25-6371-7B49-A05E-2EA596704BE2}" presName="connectorText" presStyleLbl="sibTrans1D1" presStyleIdx="3" presStyleCnt="7"/>
      <dgm:spPr/>
    </dgm:pt>
    <dgm:pt modelId="{9C6AF94B-1064-5F47-959B-5FEFC5971016}" type="pres">
      <dgm:prSet presAssocID="{A5872FD6-50B0-A34D-899B-4AD0A229207D}" presName="node" presStyleLbl="node1" presStyleIdx="4" presStyleCnt="8">
        <dgm:presLayoutVars>
          <dgm:bulletEnabled val="1"/>
        </dgm:presLayoutVars>
      </dgm:prSet>
      <dgm:spPr/>
    </dgm:pt>
    <dgm:pt modelId="{F7CBCA62-86D2-7744-B55A-C442B9330F2E}" type="pres">
      <dgm:prSet presAssocID="{B7F1E152-6CEF-4E43-A9C2-DD73598C74D4}" presName="sibTrans" presStyleLbl="sibTrans1D1" presStyleIdx="4" presStyleCnt="7"/>
      <dgm:spPr/>
    </dgm:pt>
    <dgm:pt modelId="{40000181-5361-2647-9A66-A4DE05F2B19B}" type="pres">
      <dgm:prSet presAssocID="{B7F1E152-6CEF-4E43-A9C2-DD73598C74D4}" presName="connectorText" presStyleLbl="sibTrans1D1" presStyleIdx="4" presStyleCnt="7"/>
      <dgm:spPr/>
    </dgm:pt>
    <dgm:pt modelId="{F9C79DB3-EBA1-2645-8F83-3D0369B7C08C}" type="pres">
      <dgm:prSet presAssocID="{4FDDED00-A8ED-8046-9AE8-06FE3FE54DB2}" presName="node" presStyleLbl="node1" presStyleIdx="5" presStyleCnt="8">
        <dgm:presLayoutVars>
          <dgm:bulletEnabled val="1"/>
        </dgm:presLayoutVars>
      </dgm:prSet>
      <dgm:spPr/>
    </dgm:pt>
    <dgm:pt modelId="{07683393-B3AC-CF47-9016-31044B77C550}" type="pres">
      <dgm:prSet presAssocID="{CC019B71-F2A5-8241-AF21-2AF457951FFB}" presName="sibTrans" presStyleLbl="sibTrans1D1" presStyleIdx="5" presStyleCnt="7"/>
      <dgm:spPr/>
    </dgm:pt>
    <dgm:pt modelId="{C4FBDB04-2B7D-084B-BB9C-6F564578F5B9}" type="pres">
      <dgm:prSet presAssocID="{CC019B71-F2A5-8241-AF21-2AF457951FFB}" presName="connectorText" presStyleLbl="sibTrans1D1" presStyleIdx="5" presStyleCnt="7"/>
      <dgm:spPr/>
    </dgm:pt>
    <dgm:pt modelId="{F8F57E11-F727-084C-A81A-E57C412D65C8}" type="pres">
      <dgm:prSet presAssocID="{558B7E5F-5FBB-AC43-A313-F7471DC86ACA}" presName="node" presStyleLbl="node1" presStyleIdx="6" presStyleCnt="8">
        <dgm:presLayoutVars>
          <dgm:bulletEnabled val="1"/>
        </dgm:presLayoutVars>
      </dgm:prSet>
      <dgm:spPr/>
    </dgm:pt>
    <dgm:pt modelId="{1D9B443F-8040-2A4A-A438-3A3489BF9475}" type="pres">
      <dgm:prSet presAssocID="{32FC6BC6-2EAB-E646-8401-796759FB819D}" presName="sibTrans" presStyleLbl="sibTrans1D1" presStyleIdx="6" presStyleCnt="7"/>
      <dgm:spPr/>
    </dgm:pt>
    <dgm:pt modelId="{63CE4F89-FC17-7C47-B095-4243E2CB085B}" type="pres">
      <dgm:prSet presAssocID="{32FC6BC6-2EAB-E646-8401-796759FB819D}" presName="connectorText" presStyleLbl="sibTrans1D1" presStyleIdx="6" presStyleCnt="7"/>
      <dgm:spPr/>
    </dgm:pt>
    <dgm:pt modelId="{20589C18-B408-0B42-8235-154B34EF86C8}" type="pres">
      <dgm:prSet presAssocID="{6AE296C2-FBE8-F341-835B-C74AD23E32B1}" presName="node" presStyleLbl="node1" presStyleIdx="7" presStyleCnt="8">
        <dgm:presLayoutVars>
          <dgm:bulletEnabled val="1"/>
        </dgm:presLayoutVars>
      </dgm:prSet>
      <dgm:spPr/>
    </dgm:pt>
  </dgm:ptLst>
  <dgm:cxnLst>
    <dgm:cxn modelId="{09FB4907-87D4-C047-89E5-BCEDEE51D281}" type="presOf" srcId="{CC019B71-F2A5-8241-AF21-2AF457951FFB}" destId="{C4FBDB04-2B7D-084B-BB9C-6F564578F5B9}" srcOrd="1" destOrd="0" presId="urn:microsoft.com/office/officeart/2005/8/layout/bProcess3"/>
    <dgm:cxn modelId="{B308B608-E9A6-9C4E-A447-C87D8958552D}" type="presOf" srcId="{32FC6BC6-2EAB-E646-8401-796759FB819D}" destId="{63CE4F89-FC17-7C47-B095-4243E2CB085B}" srcOrd="1" destOrd="0" presId="urn:microsoft.com/office/officeart/2005/8/layout/bProcess3"/>
    <dgm:cxn modelId="{569BFA0C-1E73-EF43-87FF-421A33292C0E}" type="presOf" srcId="{558B7E5F-5FBB-AC43-A313-F7471DC86ACA}" destId="{F8F57E11-F727-084C-A81A-E57C412D65C8}" srcOrd="0" destOrd="0" presId="urn:microsoft.com/office/officeart/2005/8/layout/bProcess3"/>
    <dgm:cxn modelId="{9845C91E-F93E-A046-88A7-0B2F7AC6F52B}" srcId="{0B1D790D-2F44-1E46-9DE5-25325F639F79}" destId="{8D9373D5-2840-6747-BEA4-399BFFE06696}" srcOrd="0" destOrd="0" parTransId="{1FA07834-0B90-EC43-8EB2-4352786C1CB1}" sibTransId="{68E28134-EFCB-F649-9EB0-EFF05D43CE7F}"/>
    <dgm:cxn modelId="{5852222F-B8C5-0840-B477-597DF8162E2A}" type="presOf" srcId="{EE65BBF8-DCC1-AD44-A13A-2AAD09AD1EC4}" destId="{ABEADF66-5649-EE44-A136-612D5379AB46}" srcOrd="1" destOrd="0" presId="urn:microsoft.com/office/officeart/2005/8/layout/bProcess3"/>
    <dgm:cxn modelId="{CB609233-505A-6547-8769-B836E883B4EB}" type="presOf" srcId="{8D9373D5-2840-6747-BEA4-399BFFE06696}" destId="{DB2E91F3-F270-F84F-8E93-48DDF4FCECF9}" srcOrd="0" destOrd="0" presId="urn:microsoft.com/office/officeart/2005/8/layout/bProcess3"/>
    <dgm:cxn modelId="{FCD1603A-8B0A-EE47-AF74-07A18D4127AB}" type="presOf" srcId="{B7F1E152-6CEF-4E43-A9C2-DD73598C74D4}" destId="{F7CBCA62-86D2-7744-B55A-C442B9330F2E}" srcOrd="0" destOrd="0" presId="urn:microsoft.com/office/officeart/2005/8/layout/bProcess3"/>
    <dgm:cxn modelId="{1F3F4B3F-0275-A644-86A5-814F261B1BF5}" type="presOf" srcId="{68E28134-EFCB-F649-9EB0-EFF05D43CE7F}" destId="{7DA9E27C-F989-0447-A7C7-F8898E9EEEFF}" srcOrd="1" destOrd="0" presId="urn:microsoft.com/office/officeart/2005/8/layout/bProcess3"/>
    <dgm:cxn modelId="{60CF2E46-6FA3-4F45-9CCF-2193147831C8}" type="presOf" srcId="{CC019B71-F2A5-8241-AF21-2AF457951FFB}" destId="{07683393-B3AC-CF47-9016-31044B77C550}" srcOrd="0" destOrd="0" presId="urn:microsoft.com/office/officeart/2005/8/layout/bProcess3"/>
    <dgm:cxn modelId="{16EBFF49-E680-4844-B08F-93D78AB4F984}" type="presOf" srcId="{B7F1E152-6CEF-4E43-A9C2-DD73598C74D4}" destId="{40000181-5361-2647-9A66-A4DE05F2B19B}" srcOrd="1" destOrd="0" presId="urn:microsoft.com/office/officeart/2005/8/layout/bProcess3"/>
    <dgm:cxn modelId="{CC62294D-2C6B-CF46-9811-FB331838AC90}" type="presOf" srcId="{11FDFC25-6371-7B49-A05E-2EA596704BE2}" destId="{A8BA666E-7F3C-354D-8A5F-9AF33E65E4EC}" srcOrd="0" destOrd="0" presId="urn:microsoft.com/office/officeart/2005/8/layout/bProcess3"/>
    <dgm:cxn modelId="{36607058-6E3E-BE43-92AC-F134C373CA34}" srcId="{0B1D790D-2F44-1E46-9DE5-25325F639F79}" destId="{558B7E5F-5FBB-AC43-A313-F7471DC86ACA}" srcOrd="6" destOrd="0" parTransId="{A703078C-4510-1341-AC5D-235573F3FD29}" sibTransId="{32FC6BC6-2EAB-E646-8401-796759FB819D}"/>
    <dgm:cxn modelId="{925B846D-B8D3-1E45-B1DF-AC9DE5A33455}" type="presOf" srcId="{68E28134-EFCB-F649-9EB0-EFF05D43CE7F}" destId="{9CE0DC74-5112-B64B-BA05-AAA734B2804A}" srcOrd="0" destOrd="0" presId="urn:microsoft.com/office/officeart/2005/8/layout/bProcess3"/>
    <dgm:cxn modelId="{72B7C775-390A-8D47-94D7-0AF7B3935ADB}" type="presOf" srcId="{EE65BBF8-DCC1-AD44-A13A-2AAD09AD1EC4}" destId="{4C40B62E-D028-674F-84E4-0FE141E47216}" srcOrd="0" destOrd="0" presId="urn:microsoft.com/office/officeart/2005/8/layout/bProcess3"/>
    <dgm:cxn modelId="{FA5C2B8A-DD7B-1143-A43B-67078DF13BD4}" type="presOf" srcId="{63004583-1532-FF4E-89EA-B6E24ECCEAF4}" destId="{4C893246-8498-FA49-9C71-1E0A89EC42E3}" srcOrd="0" destOrd="0" presId="urn:microsoft.com/office/officeart/2005/8/layout/bProcess3"/>
    <dgm:cxn modelId="{5C39C596-3D06-E540-8FF9-76347FC9A0C1}" type="presOf" srcId="{124F78F3-3873-634D-8C3A-BB63AD12B8D9}" destId="{82E0633E-669D-BB4B-AA43-938ED6082348}" srcOrd="0" destOrd="0" presId="urn:microsoft.com/office/officeart/2005/8/layout/bProcess3"/>
    <dgm:cxn modelId="{AEAAE796-1B0E-7142-B606-6B2202C2E72B}" srcId="{0B1D790D-2F44-1E46-9DE5-25325F639F79}" destId="{1F8A1CFF-3CA3-A24A-AE0E-3F64D1D80070}" srcOrd="3" destOrd="0" parTransId="{69130A87-5A84-A847-9E37-47E294723BDA}" sibTransId="{11FDFC25-6371-7B49-A05E-2EA596704BE2}"/>
    <dgm:cxn modelId="{E3A9B4A2-871B-7147-A0F0-9CA99F114065}" srcId="{0B1D790D-2F44-1E46-9DE5-25325F639F79}" destId="{63004583-1532-FF4E-89EA-B6E24ECCEAF4}" srcOrd="1" destOrd="0" parTransId="{F2B11A79-C67E-8648-90FF-6AA6EF08CDE3}" sibTransId="{EE65BBF8-DCC1-AD44-A13A-2AAD09AD1EC4}"/>
    <dgm:cxn modelId="{C38FF8A6-43EE-954F-8BD5-A5713419BB2B}" type="presOf" srcId="{124F78F3-3873-634D-8C3A-BB63AD12B8D9}" destId="{BE4E08F0-09B8-874E-A1FF-7DBA7B2C7ABF}" srcOrd="1" destOrd="0" presId="urn:microsoft.com/office/officeart/2005/8/layout/bProcess3"/>
    <dgm:cxn modelId="{FF194AAC-26C6-814B-9677-7DBFCE08DC7C}" type="presOf" srcId="{A5872FD6-50B0-A34D-899B-4AD0A229207D}" destId="{9C6AF94B-1064-5F47-959B-5FEFC5971016}" srcOrd="0" destOrd="0" presId="urn:microsoft.com/office/officeart/2005/8/layout/bProcess3"/>
    <dgm:cxn modelId="{F97DDAB2-EF90-554B-8993-D098E90DA8FB}" type="presOf" srcId="{0B1D790D-2F44-1E46-9DE5-25325F639F79}" destId="{21EF1323-7AE7-2E42-9DBD-6086CC1C66DF}" srcOrd="0" destOrd="0" presId="urn:microsoft.com/office/officeart/2005/8/layout/bProcess3"/>
    <dgm:cxn modelId="{2A218BBF-778F-9E4B-92EB-FC03F881CA65}" srcId="{0B1D790D-2F44-1E46-9DE5-25325F639F79}" destId="{4FDDED00-A8ED-8046-9AE8-06FE3FE54DB2}" srcOrd="5" destOrd="0" parTransId="{05B5A80D-DB3D-3A41-ABB2-5209ABCA5054}" sibTransId="{CC019B71-F2A5-8241-AF21-2AF457951FFB}"/>
    <dgm:cxn modelId="{31B0F7BF-05E0-B94D-8109-F4E8FF92C395}" srcId="{0B1D790D-2F44-1E46-9DE5-25325F639F79}" destId="{88F3DCFF-936B-D545-B62C-860456E664AE}" srcOrd="2" destOrd="0" parTransId="{AC021CBB-B8E2-7B44-9CDD-FE21B42BAD26}" sibTransId="{124F78F3-3873-634D-8C3A-BB63AD12B8D9}"/>
    <dgm:cxn modelId="{E31156C4-B925-424A-A1AA-F0C6677152FF}" type="presOf" srcId="{11FDFC25-6371-7B49-A05E-2EA596704BE2}" destId="{F5A49CC9-56CB-1044-AEEA-4D4F283A100C}" srcOrd="1" destOrd="0" presId="urn:microsoft.com/office/officeart/2005/8/layout/bProcess3"/>
    <dgm:cxn modelId="{805C62CC-9826-854A-A3EB-A35AE79EA457}" type="presOf" srcId="{6AE296C2-FBE8-F341-835B-C74AD23E32B1}" destId="{20589C18-B408-0B42-8235-154B34EF86C8}" srcOrd="0" destOrd="0" presId="urn:microsoft.com/office/officeart/2005/8/layout/bProcess3"/>
    <dgm:cxn modelId="{24FD62CC-BEA2-9D4D-87C8-6E4A448133BF}" type="presOf" srcId="{32FC6BC6-2EAB-E646-8401-796759FB819D}" destId="{1D9B443F-8040-2A4A-A438-3A3489BF9475}" srcOrd="0" destOrd="0" presId="urn:microsoft.com/office/officeart/2005/8/layout/bProcess3"/>
    <dgm:cxn modelId="{0FD147D1-0D78-9647-8BD7-2AA76817EB2E}" srcId="{0B1D790D-2F44-1E46-9DE5-25325F639F79}" destId="{6AE296C2-FBE8-F341-835B-C74AD23E32B1}" srcOrd="7" destOrd="0" parTransId="{ADCEA650-712D-6649-A759-184C58819D5B}" sibTransId="{6F7ECDC3-8DD7-EF44-83CD-D2E26D5E1BD6}"/>
    <dgm:cxn modelId="{93B37BDB-1145-674A-A48D-62799E77EF9D}" type="presOf" srcId="{4FDDED00-A8ED-8046-9AE8-06FE3FE54DB2}" destId="{F9C79DB3-EBA1-2645-8F83-3D0369B7C08C}" srcOrd="0" destOrd="0" presId="urn:microsoft.com/office/officeart/2005/8/layout/bProcess3"/>
    <dgm:cxn modelId="{4D10ACF3-EF5A-F444-A4E2-42932C9F3890}" type="presOf" srcId="{88F3DCFF-936B-D545-B62C-860456E664AE}" destId="{98CFEA68-39B9-CE41-913B-0640C0592780}" srcOrd="0" destOrd="0" presId="urn:microsoft.com/office/officeart/2005/8/layout/bProcess3"/>
    <dgm:cxn modelId="{DDF882F5-FA81-A34B-96E1-2421C24E755D}" type="presOf" srcId="{1F8A1CFF-3CA3-A24A-AE0E-3F64D1D80070}" destId="{3FD706DB-D2FB-4D48-B248-58494931A555}" srcOrd="0" destOrd="0" presId="urn:microsoft.com/office/officeart/2005/8/layout/bProcess3"/>
    <dgm:cxn modelId="{D6C731FE-B270-FF46-86BF-D7CA88A9E160}" srcId="{0B1D790D-2F44-1E46-9DE5-25325F639F79}" destId="{A5872FD6-50B0-A34D-899B-4AD0A229207D}" srcOrd="4" destOrd="0" parTransId="{B5B15415-F5D1-1B4E-86F8-F519C628DB21}" sibTransId="{B7F1E152-6CEF-4E43-A9C2-DD73598C74D4}"/>
    <dgm:cxn modelId="{E8A7D93E-9792-0248-9A2B-6374A43E1D38}" type="presParOf" srcId="{21EF1323-7AE7-2E42-9DBD-6086CC1C66DF}" destId="{DB2E91F3-F270-F84F-8E93-48DDF4FCECF9}" srcOrd="0" destOrd="0" presId="urn:microsoft.com/office/officeart/2005/8/layout/bProcess3"/>
    <dgm:cxn modelId="{DA38EBE8-6D53-1A49-86EE-2C5285AD9F04}" type="presParOf" srcId="{21EF1323-7AE7-2E42-9DBD-6086CC1C66DF}" destId="{9CE0DC74-5112-B64B-BA05-AAA734B2804A}" srcOrd="1" destOrd="0" presId="urn:microsoft.com/office/officeart/2005/8/layout/bProcess3"/>
    <dgm:cxn modelId="{06D427F1-5A15-F049-877C-D6C13D955B26}" type="presParOf" srcId="{9CE0DC74-5112-B64B-BA05-AAA734B2804A}" destId="{7DA9E27C-F989-0447-A7C7-F8898E9EEEFF}" srcOrd="0" destOrd="0" presId="urn:microsoft.com/office/officeart/2005/8/layout/bProcess3"/>
    <dgm:cxn modelId="{E0BC0F01-03C9-6541-8AAB-26E287B7D010}" type="presParOf" srcId="{21EF1323-7AE7-2E42-9DBD-6086CC1C66DF}" destId="{4C893246-8498-FA49-9C71-1E0A89EC42E3}" srcOrd="2" destOrd="0" presId="urn:microsoft.com/office/officeart/2005/8/layout/bProcess3"/>
    <dgm:cxn modelId="{B998B69B-2ECF-EA41-A06B-78E165ACD356}" type="presParOf" srcId="{21EF1323-7AE7-2E42-9DBD-6086CC1C66DF}" destId="{4C40B62E-D028-674F-84E4-0FE141E47216}" srcOrd="3" destOrd="0" presId="urn:microsoft.com/office/officeart/2005/8/layout/bProcess3"/>
    <dgm:cxn modelId="{C764590F-46DE-6B41-893A-D716FD417FC0}" type="presParOf" srcId="{4C40B62E-D028-674F-84E4-0FE141E47216}" destId="{ABEADF66-5649-EE44-A136-612D5379AB46}" srcOrd="0" destOrd="0" presId="urn:microsoft.com/office/officeart/2005/8/layout/bProcess3"/>
    <dgm:cxn modelId="{489EDEBB-0035-0342-86D4-9533C808478A}" type="presParOf" srcId="{21EF1323-7AE7-2E42-9DBD-6086CC1C66DF}" destId="{98CFEA68-39B9-CE41-913B-0640C0592780}" srcOrd="4" destOrd="0" presId="urn:microsoft.com/office/officeart/2005/8/layout/bProcess3"/>
    <dgm:cxn modelId="{84101A13-5304-7C47-AE08-6B327E51806A}" type="presParOf" srcId="{21EF1323-7AE7-2E42-9DBD-6086CC1C66DF}" destId="{82E0633E-669D-BB4B-AA43-938ED6082348}" srcOrd="5" destOrd="0" presId="urn:microsoft.com/office/officeart/2005/8/layout/bProcess3"/>
    <dgm:cxn modelId="{20638F3E-A495-BC45-A2E7-7AD43896201D}" type="presParOf" srcId="{82E0633E-669D-BB4B-AA43-938ED6082348}" destId="{BE4E08F0-09B8-874E-A1FF-7DBA7B2C7ABF}" srcOrd="0" destOrd="0" presId="urn:microsoft.com/office/officeart/2005/8/layout/bProcess3"/>
    <dgm:cxn modelId="{96DBA348-968C-0247-8E17-87822821816E}" type="presParOf" srcId="{21EF1323-7AE7-2E42-9DBD-6086CC1C66DF}" destId="{3FD706DB-D2FB-4D48-B248-58494931A555}" srcOrd="6" destOrd="0" presId="urn:microsoft.com/office/officeart/2005/8/layout/bProcess3"/>
    <dgm:cxn modelId="{4D1D0A32-6E53-A440-B68F-F8ADBCFBF1D2}" type="presParOf" srcId="{21EF1323-7AE7-2E42-9DBD-6086CC1C66DF}" destId="{A8BA666E-7F3C-354D-8A5F-9AF33E65E4EC}" srcOrd="7" destOrd="0" presId="urn:microsoft.com/office/officeart/2005/8/layout/bProcess3"/>
    <dgm:cxn modelId="{ED0EF1EC-B733-4F40-9060-418D3A03C1DC}" type="presParOf" srcId="{A8BA666E-7F3C-354D-8A5F-9AF33E65E4EC}" destId="{F5A49CC9-56CB-1044-AEEA-4D4F283A100C}" srcOrd="0" destOrd="0" presId="urn:microsoft.com/office/officeart/2005/8/layout/bProcess3"/>
    <dgm:cxn modelId="{3005B278-56BE-B14D-90B0-934789D919A5}" type="presParOf" srcId="{21EF1323-7AE7-2E42-9DBD-6086CC1C66DF}" destId="{9C6AF94B-1064-5F47-959B-5FEFC5971016}" srcOrd="8" destOrd="0" presId="urn:microsoft.com/office/officeart/2005/8/layout/bProcess3"/>
    <dgm:cxn modelId="{E02AC736-E439-0C4E-827E-E0A136422113}" type="presParOf" srcId="{21EF1323-7AE7-2E42-9DBD-6086CC1C66DF}" destId="{F7CBCA62-86D2-7744-B55A-C442B9330F2E}" srcOrd="9" destOrd="0" presId="urn:microsoft.com/office/officeart/2005/8/layout/bProcess3"/>
    <dgm:cxn modelId="{5200D18D-E08C-AF43-BD01-BE2F8140A9A6}" type="presParOf" srcId="{F7CBCA62-86D2-7744-B55A-C442B9330F2E}" destId="{40000181-5361-2647-9A66-A4DE05F2B19B}" srcOrd="0" destOrd="0" presId="urn:microsoft.com/office/officeart/2005/8/layout/bProcess3"/>
    <dgm:cxn modelId="{EF58B3F4-CB59-AA45-B19D-66FAE5445691}" type="presParOf" srcId="{21EF1323-7AE7-2E42-9DBD-6086CC1C66DF}" destId="{F9C79DB3-EBA1-2645-8F83-3D0369B7C08C}" srcOrd="10" destOrd="0" presId="urn:microsoft.com/office/officeart/2005/8/layout/bProcess3"/>
    <dgm:cxn modelId="{F7797885-987F-1548-BA01-D14D6F9B1202}" type="presParOf" srcId="{21EF1323-7AE7-2E42-9DBD-6086CC1C66DF}" destId="{07683393-B3AC-CF47-9016-31044B77C550}" srcOrd="11" destOrd="0" presId="urn:microsoft.com/office/officeart/2005/8/layout/bProcess3"/>
    <dgm:cxn modelId="{0930E644-29BB-B146-B334-0E766FACEBF9}" type="presParOf" srcId="{07683393-B3AC-CF47-9016-31044B77C550}" destId="{C4FBDB04-2B7D-084B-BB9C-6F564578F5B9}" srcOrd="0" destOrd="0" presId="urn:microsoft.com/office/officeart/2005/8/layout/bProcess3"/>
    <dgm:cxn modelId="{2B805C7D-1491-444A-9341-5D69816F4EE1}" type="presParOf" srcId="{21EF1323-7AE7-2E42-9DBD-6086CC1C66DF}" destId="{F8F57E11-F727-084C-A81A-E57C412D65C8}" srcOrd="12" destOrd="0" presId="urn:microsoft.com/office/officeart/2005/8/layout/bProcess3"/>
    <dgm:cxn modelId="{6F43D43E-5F67-9440-8A55-C08624A08DE4}" type="presParOf" srcId="{21EF1323-7AE7-2E42-9DBD-6086CC1C66DF}" destId="{1D9B443F-8040-2A4A-A438-3A3489BF9475}" srcOrd="13" destOrd="0" presId="urn:microsoft.com/office/officeart/2005/8/layout/bProcess3"/>
    <dgm:cxn modelId="{597BED4A-52C5-6E4F-BF32-AF4EB0CAB533}" type="presParOf" srcId="{1D9B443F-8040-2A4A-A438-3A3489BF9475}" destId="{63CE4F89-FC17-7C47-B095-4243E2CB085B}" srcOrd="0" destOrd="0" presId="urn:microsoft.com/office/officeart/2005/8/layout/bProcess3"/>
    <dgm:cxn modelId="{A1FA59D3-DF64-C04E-8CC2-13422712A010}" type="presParOf" srcId="{21EF1323-7AE7-2E42-9DBD-6086CC1C66DF}" destId="{20589C18-B408-0B42-8235-154B34EF86C8}" srcOrd="14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E0DC74-5112-B64B-BA05-AAA734B2804A}">
      <dsp:nvSpPr>
        <dsp:cNvPr id="0" name=""/>
        <dsp:cNvSpPr/>
      </dsp:nvSpPr>
      <dsp:spPr>
        <a:xfrm>
          <a:off x="2349962" y="716822"/>
          <a:ext cx="50887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08872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590911" y="759845"/>
        <a:ext cx="26973" cy="5394"/>
      </dsp:txXfrm>
    </dsp:sp>
    <dsp:sp modelId="{DB2E91F3-F270-F84F-8E93-48DDF4FCECF9}">
      <dsp:nvSpPr>
        <dsp:cNvPr id="0" name=""/>
        <dsp:cNvSpPr/>
      </dsp:nvSpPr>
      <dsp:spPr>
        <a:xfrm>
          <a:off x="6230" y="58883"/>
          <a:ext cx="2345531" cy="14073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Geopolitics as Agency in Structures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(Chapter 2)</a:t>
          </a:r>
        </a:p>
      </dsp:txBody>
      <dsp:txXfrm>
        <a:off x="6230" y="58883"/>
        <a:ext cx="2345531" cy="1407318"/>
      </dsp:txXfrm>
    </dsp:sp>
    <dsp:sp modelId="{4C40B62E-D028-674F-84E4-0FE141E47216}">
      <dsp:nvSpPr>
        <dsp:cNvPr id="0" name=""/>
        <dsp:cNvSpPr/>
      </dsp:nvSpPr>
      <dsp:spPr>
        <a:xfrm>
          <a:off x="5234965" y="716822"/>
          <a:ext cx="50887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08872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475914" y="759845"/>
        <a:ext cx="26973" cy="5394"/>
      </dsp:txXfrm>
    </dsp:sp>
    <dsp:sp modelId="{4C893246-8498-FA49-9C71-1E0A89EC42E3}">
      <dsp:nvSpPr>
        <dsp:cNvPr id="0" name=""/>
        <dsp:cNvSpPr/>
      </dsp:nvSpPr>
      <dsp:spPr>
        <a:xfrm>
          <a:off x="2891234" y="58883"/>
          <a:ext cx="2345531" cy="14073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Geopolitical Codes as Agency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(Chapter 3)</a:t>
          </a:r>
        </a:p>
      </dsp:txBody>
      <dsp:txXfrm>
        <a:off x="2891234" y="58883"/>
        <a:ext cx="2345531" cy="1407318"/>
      </dsp:txXfrm>
    </dsp:sp>
    <dsp:sp modelId="{82E0633E-669D-BB4B-AA43-938ED6082348}">
      <dsp:nvSpPr>
        <dsp:cNvPr id="0" name=""/>
        <dsp:cNvSpPr/>
      </dsp:nvSpPr>
      <dsp:spPr>
        <a:xfrm>
          <a:off x="1178996" y="1464401"/>
          <a:ext cx="5770006" cy="508872"/>
        </a:xfrm>
        <a:custGeom>
          <a:avLst/>
          <a:gdLst/>
          <a:ahLst/>
          <a:cxnLst/>
          <a:rect l="0" t="0" r="0" b="0"/>
          <a:pathLst>
            <a:path>
              <a:moveTo>
                <a:pt x="5770006" y="0"/>
              </a:moveTo>
              <a:lnTo>
                <a:pt x="5770006" y="271536"/>
              </a:lnTo>
              <a:lnTo>
                <a:pt x="0" y="271536"/>
              </a:lnTo>
              <a:lnTo>
                <a:pt x="0" y="508872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919120" y="1716140"/>
        <a:ext cx="289758" cy="5394"/>
      </dsp:txXfrm>
    </dsp:sp>
    <dsp:sp modelId="{98CFEA68-39B9-CE41-913B-0640C0592780}">
      <dsp:nvSpPr>
        <dsp:cNvPr id="0" name=""/>
        <dsp:cNvSpPr/>
      </dsp:nvSpPr>
      <dsp:spPr>
        <a:xfrm>
          <a:off x="5776237" y="58883"/>
          <a:ext cx="2345531" cy="14073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Representing Geopolitical Codes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(Chapter 4)</a:t>
          </a:r>
        </a:p>
      </dsp:txBody>
      <dsp:txXfrm>
        <a:off x="5776237" y="58883"/>
        <a:ext cx="2345531" cy="1407318"/>
      </dsp:txXfrm>
    </dsp:sp>
    <dsp:sp modelId="{A8BA666E-7F3C-354D-8A5F-9AF33E65E4EC}">
      <dsp:nvSpPr>
        <dsp:cNvPr id="0" name=""/>
        <dsp:cNvSpPr/>
      </dsp:nvSpPr>
      <dsp:spPr>
        <a:xfrm>
          <a:off x="2349962" y="2663613"/>
          <a:ext cx="50887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08872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590911" y="2706636"/>
        <a:ext cx="26973" cy="5394"/>
      </dsp:txXfrm>
    </dsp:sp>
    <dsp:sp modelId="{3FD706DB-D2FB-4D48-B248-58494931A555}">
      <dsp:nvSpPr>
        <dsp:cNvPr id="0" name=""/>
        <dsp:cNvSpPr/>
      </dsp:nvSpPr>
      <dsp:spPr>
        <a:xfrm>
          <a:off x="6230" y="2005674"/>
          <a:ext cx="2345531" cy="14073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States as Geopolitical Agents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(Chapter 5)</a:t>
          </a:r>
        </a:p>
      </dsp:txBody>
      <dsp:txXfrm>
        <a:off x="6230" y="2005674"/>
        <a:ext cx="2345531" cy="1407318"/>
      </dsp:txXfrm>
    </dsp:sp>
    <dsp:sp modelId="{F7CBCA62-86D2-7744-B55A-C442B9330F2E}">
      <dsp:nvSpPr>
        <dsp:cNvPr id="0" name=""/>
        <dsp:cNvSpPr/>
      </dsp:nvSpPr>
      <dsp:spPr>
        <a:xfrm>
          <a:off x="5234965" y="2663613"/>
          <a:ext cx="50887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08872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475914" y="2706636"/>
        <a:ext cx="26973" cy="5394"/>
      </dsp:txXfrm>
    </dsp:sp>
    <dsp:sp modelId="{9C6AF94B-1064-5F47-959B-5FEFC5971016}">
      <dsp:nvSpPr>
        <dsp:cNvPr id="0" name=""/>
        <dsp:cNvSpPr/>
      </dsp:nvSpPr>
      <dsp:spPr>
        <a:xfrm>
          <a:off x="2891234" y="2005674"/>
          <a:ext cx="2345531" cy="14073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Territorial and Network Geopolitical Agency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(Chapters 6 and 7)</a:t>
          </a:r>
        </a:p>
      </dsp:txBody>
      <dsp:txXfrm>
        <a:off x="2891234" y="2005674"/>
        <a:ext cx="2345531" cy="1407318"/>
      </dsp:txXfrm>
    </dsp:sp>
    <dsp:sp modelId="{07683393-B3AC-CF47-9016-31044B77C550}">
      <dsp:nvSpPr>
        <dsp:cNvPr id="0" name=""/>
        <dsp:cNvSpPr/>
      </dsp:nvSpPr>
      <dsp:spPr>
        <a:xfrm>
          <a:off x="1178996" y="3411192"/>
          <a:ext cx="5770006" cy="508872"/>
        </a:xfrm>
        <a:custGeom>
          <a:avLst/>
          <a:gdLst/>
          <a:ahLst/>
          <a:cxnLst/>
          <a:rect l="0" t="0" r="0" b="0"/>
          <a:pathLst>
            <a:path>
              <a:moveTo>
                <a:pt x="5770006" y="0"/>
              </a:moveTo>
              <a:lnTo>
                <a:pt x="5770006" y="271536"/>
              </a:lnTo>
              <a:lnTo>
                <a:pt x="0" y="271536"/>
              </a:lnTo>
              <a:lnTo>
                <a:pt x="0" y="508872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919120" y="3662931"/>
        <a:ext cx="289758" cy="5394"/>
      </dsp:txXfrm>
    </dsp:sp>
    <dsp:sp modelId="{F9C79DB3-EBA1-2645-8F83-3D0369B7C08C}">
      <dsp:nvSpPr>
        <dsp:cNvPr id="0" name=""/>
        <dsp:cNvSpPr/>
      </dsp:nvSpPr>
      <dsp:spPr>
        <a:xfrm>
          <a:off x="5776237" y="2005674"/>
          <a:ext cx="2345531" cy="14073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The Global Geopolitical Structure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(Chapter 8)</a:t>
          </a:r>
        </a:p>
      </dsp:txBody>
      <dsp:txXfrm>
        <a:off x="5776237" y="2005674"/>
        <a:ext cx="2345531" cy="1407318"/>
      </dsp:txXfrm>
    </dsp:sp>
    <dsp:sp modelId="{1D9B443F-8040-2A4A-A438-3A3489BF9475}">
      <dsp:nvSpPr>
        <dsp:cNvPr id="0" name=""/>
        <dsp:cNvSpPr/>
      </dsp:nvSpPr>
      <dsp:spPr>
        <a:xfrm>
          <a:off x="2349962" y="4610404"/>
          <a:ext cx="50887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08872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590911" y="4653427"/>
        <a:ext cx="26973" cy="5394"/>
      </dsp:txXfrm>
    </dsp:sp>
    <dsp:sp modelId="{F8F57E11-F727-084C-A81A-E57C412D65C8}">
      <dsp:nvSpPr>
        <dsp:cNvPr id="0" name=""/>
        <dsp:cNvSpPr/>
      </dsp:nvSpPr>
      <dsp:spPr>
        <a:xfrm>
          <a:off x="6230" y="3952465"/>
          <a:ext cx="2345531" cy="14073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The Environment </a:t>
          </a:r>
          <a:r>
            <a:rPr lang="en-US" sz="1600" kern="1200"/>
            <a:t>as Structure requiring </a:t>
          </a:r>
          <a:r>
            <a:rPr lang="en-US" sz="1600" kern="1200" dirty="0"/>
            <a:t>new types of Agency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(Chapter 9)</a:t>
          </a:r>
        </a:p>
      </dsp:txBody>
      <dsp:txXfrm>
        <a:off x="6230" y="3952465"/>
        <a:ext cx="2345531" cy="1407318"/>
      </dsp:txXfrm>
    </dsp:sp>
    <dsp:sp modelId="{20589C18-B408-0B42-8235-154B34EF86C8}">
      <dsp:nvSpPr>
        <dsp:cNvPr id="0" name=""/>
        <dsp:cNvSpPr/>
      </dsp:nvSpPr>
      <dsp:spPr>
        <a:xfrm>
          <a:off x="2891234" y="3952465"/>
          <a:ext cx="2345531" cy="14073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Many types </a:t>
          </a:r>
          <a:r>
            <a:rPr lang="en-US" sz="1600" kern="1200"/>
            <a:t>of Agency and Structures</a:t>
          </a:r>
          <a:r>
            <a:rPr lang="en-US" sz="1600" kern="1200" dirty="0"/>
            <a:t>.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Geopolitical “Messiness”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(Chapter 10)</a:t>
          </a:r>
        </a:p>
      </dsp:txBody>
      <dsp:txXfrm>
        <a:off x="2891234" y="3952465"/>
        <a:ext cx="2345531" cy="14073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EC028-7C1E-F241-854E-8D89C547F8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11A8E2-1B0E-E94D-96EF-81209880E3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BAE38F-512C-DB4E-85C7-B2050FB85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3EEDE-72F4-C040-BFB6-14BC065F2AA6}" type="datetimeFigureOut">
              <a:rPr lang="en-US" smtClean="0"/>
              <a:t>9/4/20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867CD8-2279-D44B-B2F1-91CEDEADA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639E02-05D2-D44B-8118-056FA4872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575D7-2465-5742-947F-F881AD850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028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9AACF6-D2AC-F54B-AFB3-51E16E3CC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36E1A2-1355-4646-9034-82C974A6CC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9BB543-304B-DE42-8CEC-93026259A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3EEDE-72F4-C040-BFB6-14BC065F2AA6}" type="datetimeFigureOut">
              <a:rPr lang="en-US" smtClean="0"/>
              <a:t>9/4/20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19D158-E0F3-B145-A89F-F61FBF069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8A1D12-8DCB-1E41-B797-EE29F2C1C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575D7-2465-5742-947F-F881AD850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86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1B0585-E718-6C48-A7A4-0E85FEBCA5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7670B3-5A66-0641-A8E4-98BFA39645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4EEF4E-2DB4-5C48-B68A-77424712B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3EEDE-72F4-C040-BFB6-14BC065F2AA6}" type="datetimeFigureOut">
              <a:rPr lang="en-US" smtClean="0"/>
              <a:t>9/4/20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42E869-A1B0-0144-ABEB-BD3CB4E80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9FFC29-DF85-A142-AA04-A7ABDA394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575D7-2465-5742-947F-F881AD850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330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CD68F1-F106-1045-957F-2C8F9B35D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0F36C8-E6F7-9A4A-9B17-BD3B65811C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2B0B22-EFD2-2C4D-B381-B134D694E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3EEDE-72F4-C040-BFB6-14BC065F2AA6}" type="datetimeFigureOut">
              <a:rPr lang="en-US" smtClean="0"/>
              <a:t>9/4/20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781414-76CE-D74D-9878-CCF940129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EEA6AC-B238-144C-94CC-3046BD7D6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575D7-2465-5742-947F-F881AD850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640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6AF1F-BA42-6540-92F3-95B80D5D3A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80CF33-8BCA-E047-9644-E1E2473B66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07706D-64A4-B343-998E-21D5CE4A74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3EEDE-72F4-C040-BFB6-14BC065F2AA6}" type="datetimeFigureOut">
              <a:rPr lang="en-US" smtClean="0"/>
              <a:t>9/4/20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D567AE-00FF-604D-B051-B046A48C1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814ADB-FD88-1A49-B867-88CA13A1D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575D7-2465-5742-947F-F881AD850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675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131389-E8C5-F642-938C-B747D309AE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96B243-EC47-7446-B5A3-E55FED82D4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267424-F1E0-764C-9C59-9CB214798A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E8FD59-A1FE-F34F-9362-B98FC0F23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3EEDE-72F4-C040-BFB6-14BC065F2AA6}" type="datetimeFigureOut">
              <a:rPr lang="en-US" smtClean="0"/>
              <a:t>9/4/20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F3701D-2990-9D4C-87B6-49C7199FC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B939A5-09F4-CD46-857D-5E5675C42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575D7-2465-5742-947F-F881AD850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02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D02AF8-0278-5C4B-A01F-85ACE3134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58C6EE-82F8-7D4C-9AC3-C37999840F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3AAB8C-C290-BA44-80DC-59905890AA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39ECE23-23A6-D84E-81FA-0266B8129C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8AD90E-6693-0444-B14E-0E9A44E3D5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76612AE-7FF4-2644-BE69-943B6D127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3EEDE-72F4-C040-BFB6-14BC065F2AA6}" type="datetimeFigureOut">
              <a:rPr lang="en-US" smtClean="0"/>
              <a:t>9/4/20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4DBD5D2-CA4F-D44A-9EA0-38108A337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FC23281-6878-8348-9B9F-68BAE2B48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575D7-2465-5742-947F-F881AD850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688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F4BA7-66F4-C74B-BD86-0F49F3E6F5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BA0FDD-BC97-7444-B7FB-1EC711EA8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3EEDE-72F4-C040-BFB6-14BC065F2AA6}" type="datetimeFigureOut">
              <a:rPr lang="en-US" smtClean="0"/>
              <a:t>9/4/20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3A5E98-4BA7-5145-B6ED-9CC1CEEA5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692F7E-87BD-694A-8D06-AA58878BE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575D7-2465-5742-947F-F881AD850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209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E791A7-7690-6146-A59F-AF7F42E2C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3EEDE-72F4-C040-BFB6-14BC065F2AA6}" type="datetimeFigureOut">
              <a:rPr lang="en-US" smtClean="0"/>
              <a:t>9/4/20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D40575-1C01-2344-B001-0089F69B2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B654C4-6C51-1F49-B996-988E677D8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575D7-2465-5742-947F-F881AD850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584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81C9CB-FE9F-5445-B1D2-A3AF8B925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29F14A-9B58-6740-A72B-09856D5BA3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E8EEC2-B271-3E4A-94FB-19002C6E41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C9DE65-BF93-144D-BEEC-E557F2E91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3EEDE-72F4-C040-BFB6-14BC065F2AA6}" type="datetimeFigureOut">
              <a:rPr lang="en-US" smtClean="0"/>
              <a:t>9/4/20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3DE8FA-B63C-3046-9A7D-0C77F4B56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722BD2-0DB3-2047-AD1B-C4BC97D82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575D7-2465-5742-947F-F881AD850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041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71BB1-C1A8-CD44-A227-A767D6428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F4014F-F530-E244-9766-B1AF36E787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00A2A7-17CE-284B-95F6-59E83D3C9F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518E47-1179-7A41-8B79-318D64BFE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3EEDE-72F4-C040-BFB6-14BC065F2AA6}" type="datetimeFigureOut">
              <a:rPr lang="en-US" smtClean="0"/>
              <a:t>9/4/20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0B2E23-EBBD-1446-B89A-43F226F34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515251-469E-8E43-A367-51C27DB8C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575D7-2465-5742-947F-F881AD850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299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DECBDC4-A2FD-B745-B5E4-CF1B802C9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083CE3-DFE9-8840-A97A-9B6DA5FF50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8E75E0-E652-CE41-B646-1C0AFBFF82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13EEDE-72F4-C040-BFB6-14BC065F2AA6}" type="datetimeFigureOut">
              <a:rPr lang="en-US" smtClean="0"/>
              <a:t>9/4/20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B07D82-E99B-334E-8308-37BCAEDE74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835B5-9ED1-6544-A663-2F28207C4E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5575D7-2465-5742-947F-F881AD850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320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5424FC6D-761A-A245-8122-1E850FFA547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02038380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847070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79</Words>
  <Application>Microsoft Macintosh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Colin Flint</dc:creator>
  <cp:lastModifiedBy>Colin Flint</cp:lastModifiedBy>
  <cp:revision>3</cp:revision>
  <dcterms:created xsi:type="dcterms:W3CDTF">2020-09-03T18:05:42Z</dcterms:created>
  <dcterms:modified xsi:type="dcterms:W3CDTF">2020-09-04T16:49:14Z</dcterms:modified>
</cp:coreProperties>
</file>