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 id="2147483744" r:id="rId2"/>
  </p:sldMasterIdLst>
  <p:handoutMasterIdLst>
    <p:handoutMasterId r:id="rId10"/>
  </p:handoutMasterIdLst>
  <p:sldIdLst>
    <p:sldId id="266"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75" autoAdjust="0"/>
    <p:restoredTop sz="94660"/>
  </p:normalViewPr>
  <p:slideViewPr>
    <p:cSldViewPr>
      <p:cViewPr varScale="1">
        <p:scale>
          <a:sx n="66" d="100"/>
          <a:sy n="66" d="100"/>
        </p:scale>
        <p:origin x="-120" y="-81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20EEF09-F0B5-41E3-B211-293898995126}" type="datetimeFigureOut">
              <a:rPr lang="en-US" smtClean="0"/>
              <a:pPr/>
              <a:t>12/12/2012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0E2E389-57B0-4994-9D39-FD55BCCBFF44}" type="slidenum">
              <a:rPr lang="en-US" smtClean="0"/>
              <a:pPr/>
              <a:t>‹#›</a:t>
            </a:fld>
            <a:endParaRPr lang="en-US"/>
          </a:p>
        </p:txBody>
      </p:sp>
    </p:spTree>
    <p:extLst>
      <p:ext uri="{BB962C8B-B14F-4D97-AF65-F5344CB8AC3E}">
        <p14:creationId xmlns:p14="http://schemas.microsoft.com/office/powerpoint/2010/main" xmlns="" val="52763283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A94E83EE-5078-4933-9B86-30C9CB96FB9B}" type="datetimeFigureOut">
              <a:rPr lang="en-US" smtClean="0">
                <a:solidFill>
                  <a:srgbClr val="4E5B6F"/>
                </a:solidFill>
              </a:rPr>
              <a:pPr/>
              <a:t>12/12/2012</a:t>
            </a:fld>
            <a:endParaRPr lang="en-US">
              <a:solidFill>
                <a:srgbClr val="4E5B6F"/>
              </a:solidFill>
            </a:endParaRP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solidFill>
                <a:srgbClr val="4E5B6F"/>
              </a:solidFill>
            </a:endParaRP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9" name="Slide Number Placeholder 28"/>
          <p:cNvSpPr>
            <a:spLocks noGrp="1"/>
          </p:cNvSpPr>
          <p:nvPr>
            <p:ph type="sldNum" sz="quarter" idx="12"/>
          </p:nvPr>
        </p:nvSpPr>
        <p:spPr bwMode="auto">
          <a:xfrm>
            <a:off x="1325544" y="4928702"/>
            <a:ext cx="609600" cy="517524"/>
          </a:xfrm>
        </p:spPr>
        <p:txBody>
          <a:bodyPr/>
          <a:lstStyle/>
          <a:p>
            <a:fld id="{62534F06-0C91-41FB-90AD-0196A7E32D41}" type="slidenum">
              <a:rPr lang="en-US" smtClean="0"/>
              <a:pPr/>
              <a:t>‹#›</a:t>
            </a:fld>
            <a:endParaRPr lang="en-US"/>
          </a:p>
        </p:txBody>
      </p:sp>
    </p:spTree>
    <p:extLst>
      <p:ext uri="{BB962C8B-B14F-4D97-AF65-F5344CB8AC3E}">
        <p14:creationId xmlns:p14="http://schemas.microsoft.com/office/powerpoint/2010/main" xmlns="" val="110738575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4E83EE-5078-4933-9B86-30C9CB96FB9B}" type="datetimeFigureOut">
              <a:rPr lang="en-US" smtClean="0">
                <a:solidFill>
                  <a:srgbClr val="4E5B6F"/>
                </a:solidFill>
              </a:rPr>
              <a:pPr/>
              <a:t>12/12/2012</a:t>
            </a:fld>
            <a:endParaRPr lang="en-US">
              <a:solidFill>
                <a:srgbClr val="4E5B6F"/>
              </a:solidFill>
            </a:endParaRPr>
          </a:p>
        </p:txBody>
      </p:sp>
      <p:sp>
        <p:nvSpPr>
          <p:cNvPr id="5" name="Footer Placeholder 4"/>
          <p:cNvSpPr>
            <a:spLocks noGrp="1"/>
          </p:cNvSpPr>
          <p:nvPr>
            <p:ph type="ftr" sz="quarter" idx="11"/>
          </p:nvPr>
        </p:nvSpPr>
        <p:spPr/>
        <p:txBody>
          <a:bodyPr/>
          <a:lstStyle/>
          <a:p>
            <a:endParaRPr lang="en-US">
              <a:solidFill>
                <a:srgbClr val="4E5B6F"/>
              </a:solidFill>
            </a:endParaRPr>
          </a:p>
        </p:txBody>
      </p:sp>
      <p:sp>
        <p:nvSpPr>
          <p:cNvPr id="6" name="Slide Number Placeholder 5"/>
          <p:cNvSpPr>
            <a:spLocks noGrp="1"/>
          </p:cNvSpPr>
          <p:nvPr>
            <p:ph type="sldNum" sz="quarter" idx="12"/>
          </p:nvPr>
        </p:nvSpPr>
        <p:spPr/>
        <p:txBody>
          <a:bodyPr/>
          <a:lstStyle/>
          <a:p>
            <a:fld id="{62534F06-0C91-41FB-90AD-0196A7E32D41}" type="slidenum">
              <a:rPr lang="en-US" smtClean="0"/>
              <a:pPr/>
              <a:t>‹#›</a:t>
            </a:fld>
            <a:endParaRPr lang="en-US"/>
          </a:p>
        </p:txBody>
      </p:sp>
    </p:spTree>
    <p:extLst>
      <p:ext uri="{BB962C8B-B14F-4D97-AF65-F5344CB8AC3E}">
        <p14:creationId xmlns:p14="http://schemas.microsoft.com/office/powerpoint/2010/main" xmlns="" val="617085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4E83EE-5078-4933-9B86-30C9CB96FB9B}" type="datetimeFigureOut">
              <a:rPr lang="en-US" smtClean="0">
                <a:solidFill>
                  <a:srgbClr val="4E5B6F"/>
                </a:solidFill>
              </a:rPr>
              <a:pPr/>
              <a:t>12/12/2012</a:t>
            </a:fld>
            <a:endParaRPr lang="en-US">
              <a:solidFill>
                <a:srgbClr val="4E5B6F"/>
              </a:solidFill>
            </a:endParaRPr>
          </a:p>
        </p:txBody>
      </p:sp>
      <p:sp>
        <p:nvSpPr>
          <p:cNvPr id="5" name="Footer Placeholder 4"/>
          <p:cNvSpPr>
            <a:spLocks noGrp="1"/>
          </p:cNvSpPr>
          <p:nvPr>
            <p:ph type="ftr" sz="quarter" idx="11"/>
          </p:nvPr>
        </p:nvSpPr>
        <p:spPr/>
        <p:txBody>
          <a:bodyPr/>
          <a:lstStyle/>
          <a:p>
            <a:endParaRPr lang="en-US">
              <a:solidFill>
                <a:srgbClr val="4E5B6F"/>
              </a:solidFill>
            </a:endParaRPr>
          </a:p>
        </p:txBody>
      </p:sp>
      <p:sp>
        <p:nvSpPr>
          <p:cNvPr id="6" name="Slide Number Placeholder 5"/>
          <p:cNvSpPr>
            <a:spLocks noGrp="1"/>
          </p:cNvSpPr>
          <p:nvPr>
            <p:ph type="sldNum" sz="quarter" idx="12"/>
          </p:nvPr>
        </p:nvSpPr>
        <p:spPr/>
        <p:txBody>
          <a:bodyPr/>
          <a:lstStyle/>
          <a:p>
            <a:fld id="{62534F06-0C91-41FB-90AD-0196A7E32D41}" type="slidenum">
              <a:rPr lang="en-US" smtClean="0"/>
              <a:pPr/>
              <a:t>‹#›</a:t>
            </a:fld>
            <a:endParaRPr lang="en-US"/>
          </a:p>
        </p:txBody>
      </p:sp>
    </p:spTree>
    <p:extLst>
      <p:ext uri="{BB962C8B-B14F-4D97-AF65-F5344CB8AC3E}">
        <p14:creationId xmlns:p14="http://schemas.microsoft.com/office/powerpoint/2010/main" xmlns="" val="29879231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EA676DD-4D79-48B7-AA03-0281225B26E8}" type="datetimeFigureOut">
              <a:rPr lang="en-US" smtClean="0"/>
              <a:pPr/>
              <a:t>12/12/2012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44A48DF1-9A0C-493C-A540-80D8C8AA141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A676DD-4D79-48B7-AA03-0281225B26E8}" type="datetimeFigureOut">
              <a:rPr lang="en-US" smtClean="0"/>
              <a:pPr/>
              <a:t>12/12/2012</a:t>
            </a:fld>
            <a:endParaRPr lang="en-US"/>
          </a:p>
        </p:txBody>
      </p:sp>
      <p:sp>
        <p:nvSpPr>
          <p:cNvPr id="9" name="Slide Number Placeholder 8"/>
          <p:cNvSpPr>
            <a:spLocks noGrp="1"/>
          </p:cNvSpPr>
          <p:nvPr>
            <p:ph type="sldNum" sz="quarter" idx="15"/>
          </p:nvPr>
        </p:nvSpPr>
        <p:spPr/>
        <p:txBody>
          <a:bodyPr rtlCol="0"/>
          <a:lstStyle/>
          <a:p>
            <a:fld id="{44A48DF1-9A0C-493C-A540-80D8C8AA1418}"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EA676DD-4D79-48B7-AA03-0281225B26E8}" type="datetimeFigureOut">
              <a:rPr lang="en-US" smtClean="0"/>
              <a:pPr/>
              <a:t>12/12/2012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44A48DF1-9A0C-493C-A540-80D8C8AA141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A676DD-4D79-48B7-AA03-0281225B26E8}" type="datetimeFigureOut">
              <a:rPr lang="en-US" smtClean="0"/>
              <a:pPr/>
              <a:t>12/12/2012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48DF1-9A0C-493C-A540-80D8C8AA1418}"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EA676DD-4D79-48B7-AA03-0281225B26E8}" type="datetimeFigureOut">
              <a:rPr lang="en-US" smtClean="0"/>
              <a:pPr/>
              <a:t>12/12/2012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A48DF1-9A0C-493C-A540-80D8C8AA1418}"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EA676DD-4D79-48B7-AA03-0281225B26E8}" type="datetimeFigureOut">
              <a:rPr lang="en-US" smtClean="0"/>
              <a:pPr/>
              <a:t>12/12/2012</a:t>
            </a:fld>
            <a:endParaRPr lang="en-US"/>
          </a:p>
        </p:txBody>
      </p:sp>
      <p:sp>
        <p:nvSpPr>
          <p:cNvPr id="7" name="Slide Number Placeholder 6"/>
          <p:cNvSpPr>
            <a:spLocks noGrp="1"/>
          </p:cNvSpPr>
          <p:nvPr>
            <p:ph type="sldNum" sz="quarter" idx="11"/>
          </p:nvPr>
        </p:nvSpPr>
        <p:spPr/>
        <p:txBody>
          <a:bodyPr rtlCol="0"/>
          <a:lstStyle/>
          <a:p>
            <a:fld id="{44A48DF1-9A0C-493C-A540-80D8C8AA1418}"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676DD-4D79-48B7-AA03-0281225B26E8}" type="datetimeFigureOut">
              <a:rPr lang="en-US" smtClean="0"/>
              <a:pPr/>
              <a:t>12/12/2012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A48DF1-9A0C-493C-A540-80D8C8AA1418}"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EA676DD-4D79-48B7-AA03-0281225B26E8}" type="datetimeFigureOut">
              <a:rPr lang="en-US" smtClean="0"/>
              <a:pPr/>
              <a:t>12/12/2012</a:t>
            </a:fld>
            <a:endParaRPr lang="en-US"/>
          </a:p>
        </p:txBody>
      </p:sp>
      <p:sp>
        <p:nvSpPr>
          <p:cNvPr id="22" name="Slide Number Placeholder 21"/>
          <p:cNvSpPr>
            <a:spLocks noGrp="1"/>
          </p:cNvSpPr>
          <p:nvPr>
            <p:ph type="sldNum" sz="quarter" idx="15"/>
          </p:nvPr>
        </p:nvSpPr>
        <p:spPr/>
        <p:txBody>
          <a:bodyPr rtlCol="0"/>
          <a:lstStyle/>
          <a:p>
            <a:fld id="{44A48DF1-9A0C-493C-A540-80D8C8AA1418}"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A94E83EE-5078-4933-9B86-30C9CB96FB9B}" type="datetimeFigureOut">
              <a:rPr lang="en-US" smtClean="0">
                <a:solidFill>
                  <a:srgbClr val="4E5B6F"/>
                </a:solidFill>
              </a:rPr>
              <a:pPr/>
              <a:t>12/12/2012</a:t>
            </a:fld>
            <a:endParaRPr lang="en-US">
              <a:solidFill>
                <a:srgbClr val="4E5B6F"/>
              </a:solidFill>
            </a:endParaRPr>
          </a:p>
        </p:txBody>
      </p:sp>
      <p:sp>
        <p:nvSpPr>
          <p:cNvPr id="9" name="Slide Number Placeholder 8"/>
          <p:cNvSpPr>
            <a:spLocks noGrp="1"/>
          </p:cNvSpPr>
          <p:nvPr>
            <p:ph type="sldNum" sz="quarter" idx="15"/>
          </p:nvPr>
        </p:nvSpPr>
        <p:spPr/>
        <p:txBody>
          <a:bodyPr rtlCol="0"/>
          <a:lstStyle/>
          <a:p>
            <a:fld id="{62534F06-0C91-41FB-90AD-0196A7E32D41}"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solidFill>
                <a:srgbClr val="4E5B6F"/>
              </a:solidFill>
            </a:endParaRPr>
          </a:p>
        </p:txBody>
      </p:sp>
    </p:spTree>
    <p:extLst>
      <p:ext uri="{BB962C8B-B14F-4D97-AF65-F5344CB8AC3E}">
        <p14:creationId xmlns:p14="http://schemas.microsoft.com/office/powerpoint/2010/main" xmlns="" val="5471271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EA676DD-4D79-48B7-AA03-0281225B26E8}" type="datetimeFigureOut">
              <a:rPr lang="en-US" smtClean="0"/>
              <a:pPr/>
              <a:t>12/12/2012</a:t>
            </a:fld>
            <a:endParaRPr lang="en-US"/>
          </a:p>
        </p:txBody>
      </p:sp>
      <p:sp>
        <p:nvSpPr>
          <p:cNvPr id="18" name="Slide Number Placeholder 17"/>
          <p:cNvSpPr>
            <a:spLocks noGrp="1"/>
          </p:cNvSpPr>
          <p:nvPr>
            <p:ph type="sldNum" sz="quarter" idx="11"/>
          </p:nvPr>
        </p:nvSpPr>
        <p:spPr/>
        <p:txBody>
          <a:bodyPr rtlCol="0"/>
          <a:lstStyle/>
          <a:p>
            <a:fld id="{44A48DF1-9A0C-493C-A540-80D8C8AA1418}"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A676DD-4D79-48B7-AA03-0281225B26E8}" type="datetimeFigureOut">
              <a:rPr lang="en-US" smtClean="0"/>
              <a:pPr/>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48DF1-9A0C-493C-A540-80D8C8AA1418}"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A676DD-4D79-48B7-AA03-0281225B26E8}" type="datetimeFigureOut">
              <a:rPr lang="en-US" smtClean="0"/>
              <a:pPr/>
              <a:t>12/12/2012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48DF1-9A0C-493C-A540-80D8C8AA14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A94E83EE-5078-4933-9B86-30C9CB96FB9B}" type="datetimeFigureOut">
              <a:rPr lang="en-US" smtClean="0">
                <a:solidFill>
                  <a:srgbClr val="D6ECFF"/>
                </a:solidFill>
              </a:rPr>
              <a:pPr/>
              <a:t>12/12/2012</a:t>
            </a:fld>
            <a:endParaRPr lang="en-US">
              <a:solidFill>
                <a:srgbClr val="D6ECFF"/>
              </a:solidFill>
            </a:endParaRP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solidFill>
                <a:srgbClr val="D6ECFF"/>
              </a:solidFill>
            </a:endParaRP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Slide Number Placeholder 5"/>
          <p:cNvSpPr>
            <a:spLocks noGrp="1"/>
          </p:cNvSpPr>
          <p:nvPr>
            <p:ph type="sldNum" sz="quarter" idx="12"/>
          </p:nvPr>
        </p:nvSpPr>
        <p:spPr bwMode="auto">
          <a:xfrm>
            <a:off x="1340616" y="4928702"/>
            <a:ext cx="609600" cy="517524"/>
          </a:xfrm>
        </p:spPr>
        <p:txBody>
          <a:bodyPr/>
          <a:lstStyle/>
          <a:p>
            <a:fld id="{62534F06-0C91-41FB-90AD-0196A7E32D41}" type="slidenum">
              <a:rPr lang="en-US" smtClean="0"/>
              <a:pPr/>
              <a:t>‹#›</a:t>
            </a:fld>
            <a:endParaRPr lang="en-US"/>
          </a:p>
        </p:txBody>
      </p:sp>
    </p:spTree>
    <p:extLst>
      <p:ext uri="{BB962C8B-B14F-4D97-AF65-F5344CB8AC3E}">
        <p14:creationId xmlns:p14="http://schemas.microsoft.com/office/powerpoint/2010/main" xmlns="" val="32301576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94E83EE-5078-4933-9B86-30C9CB96FB9B}" type="datetimeFigureOut">
              <a:rPr lang="en-US" smtClean="0">
                <a:solidFill>
                  <a:srgbClr val="4E5B6F"/>
                </a:solidFill>
              </a:rPr>
              <a:pPr/>
              <a:t>12/12/2012</a:t>
            </a:fld>
            <a:endParaRPr lang="en-US">
              <a:solidFill>
                <a:srgbClr val="4E5B6F"/>
              </a:solidFill>
            </a:endParaRPr>
          </a:p>
        </p:txBody>
      </p:sp>
      <p:sp>
        <p:nvSpPr>
          <p:cNvPr id="6" name="Footer Placeholder 5"/>
          <p:cNvSpPr>
            <a:spLocks noGrp="1"/>
          </p:cNvSpPr>
          <p:nvPr>
            <p:ph type="ftr" sz="quarter" idx="11"/>
          </p:nvPr>
        </p:nvSpPr>
        <p:spPr/>
        <p:txBody>
          <a:bodyPr/>
          <a:lstStyle/>
          <a:p>
            <a:endParaRPr lang="en-US">
              <a:solidFill>
                <a:srgbClr val="4E5B6F"/>
              </a:solidFill>
            </a:endParaRPr>
          </a:p>
        </p:txBody>
      </p:sp>
      <p:sp>
        <p:nvSpPr>
          <p:cNvPr id="7" name="Slide Number Placeholder 6"/>
          <p:cNvSpPr>
            <a:spLocks noGrp="1"/>
          </p:cNvSpPr>
          <p:nvPr>
            <p:ph type="sldNum" sz="quarter" idx="12"/>
          </p:nvPr>
        </p:nvSpPr>
        <p:spPr/>
        <p:txBody>
          <a:bodyPr/>
          <a:lstStyle/>
          <a:p>
            <a:fld id="{62534F06-0C91-41FB-90AD-0196A7E32D41}"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xmlns="" val="20037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94E83EE-5078-4933-9B86-30C9CB96FB9B}" type="datetimeFigureOut">
              <a:rPr lang="en-US" smtClean="0">
                <a:solidFill>
                  <a:srgbClr val="4E5B6F"/>
                </a:solidFill>
              </a:rPr>
              <a:pPr/>
              <a:t>12/12/2012</a:t>
            </a:fld>
            <a:endParaRPr lang="en-US">
              <a:solidFill>
                <a:srgbClr val="4E5B6F"/>
              </a:solidFill>
            </a:endParaRPr>
          </a:p>
        </p:txBody>
      </p:sp>
      <p:sp>
        <p:nvSpPr>
          <p:cNvPr id="8" name="Footer Placeholder 7"/>
          <p:cNvSpPr>
            <a:spLocks noGrp="1"/>
          </p:cNvSpPr>
          <p:nvPr>
            <p:ph type="ftr" sz="quarter" idx="11"/>
          </p:nvPr>
        </p:nvSpPr>
        <p:spPr/>
        <p:txBody>
          <a:bodyPr/>
          <a:lstStyle/>
          <a:p>
            <a:endParaRPr lang="en-US">
              <a:solidFill>
                <a:srgbClr val="4E5B6F"/>
              </a:solidFill>
            </a:endParaRPr>
          </a:p>
        </p:txBody>
      </p:sp>
      <p:sp>
        <p:nvSpPr>
          <p:cNvPr id="9" name="Slide Number Placeholder 8"/>
          <p:cNvSpPr>
            <a:spLocks noGrp="1"/>
          </p:cNvSpPr>
          <p:nvPr>
            <p:ph type="sldNum" sz="quarter" idx="12"/>
          </p:nvPr>
        </p:nvSpPr>
        <p:spPr/>
        <p:txBody>
          <a:bodyPr/>
          <a:lstStyle/>
          <a:p>
            <a:fld id="{62534F06-0C91-41FB-90AD-0196A7E32D41}"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xmlns="" val="822834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A94E83EE-5078-4933-9B86-30C9CB96FB9B}" type="datetimeFigureOut">
              <a:rPr lang="en-US" smtClean="0">
                <a:solidFill>
                  <a:srgbClr val="4E5B6F"/>
                </a:solidFill>
              </a:rPr>
              <a:pPr/>
              <a:t>12/12/2012</a:t>
            </a:fld>
            <a:endParaRPr lang="en-US">
              <a:solidFill>
                <a:srgbClr val="4E5B6F"/>
              </a:solidFill>
            </a:endParaRPr>
          </a:p>
        </p:txBody>
      </p:sp>
      <p:sp>
        <p:nvSpPr>
          <p:cNvPr id="7" name="Slide Number Placeholder 6"/>
          <p:cNvSpPr>
            <a:spLocks noGrp="1"/>
          </p:cNvSpPr>
          <p:nvPr>
            <p:ph type="sldNum" sz="quarter" idx="11"/>
          </p:nvPr>
        </p:nvSpPr>
        <p:spPr/>
        <p:txBody>
          <a:bodyPr rtlCol="0"/>
          <a:lstStyle/>
          <a:p>
            <a:fld id="{62534F06-0C91-41FB-90AD-0196A7E32D41}"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solidFill>
                <a:srgbClr val="4E5B6F"/>
              </a:solidFill>
            </a:endParaRPr>
          </a:p>
        </p:txBody>
      </p:sp>
    </p:spTree>
    <p:extLst>
      <p:ext uri="{BB962C8B-B14F-4D97-AF65-F5344CB8AC3E}">
        <p14:creationId xmlns:p14="http://schemas.microsoft.com/office/powerpoint/2010/main" xmlns="" val="674758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4E83EE-5078-4933-9B86-30C9CB96FB9B}" type="datetimeFigureOut">
              <a:rPr lang="en-US" smtClean="0">
                <a:solidFill>
                  <a:srgbClr val="4E5B6F"/>
                </a:solidFill>
              </a:rPr>
              <a:pPr/>
              <a:t>12/12/2012</a:t>
            </a:fld>
            <a:endParaRPr lang="en-US">
              <a:solidFill>
                <a:srgbClr val="4E5B6F"/>
              </a:solidFill>
            </a:endParaRPr>
          </a:p>
        </p:txBody>
      </p:sp>
      <p:sp>
        <p:nvSpPr>
          <p:cNvPr id="3" name="Footer Placeholder 2"/>
          <p:cNvSpPr>
            <a:spLocks noGrp="1"/>
          </p:cNvSpPr>
          <p:nvPr>
            <p:ph type="ftr" sz="quarter" idx="11"/>
          </p:nvPr>
        </p:nvSpPr>
        <p:spPr/>
        <p:txBody>
          <a:bodyPr/>
          <a:lstStyle/>
          <a:p>
            <a:endParaRPr lang="en-US">
              <a:solidFill>
                <a:srgbClr val="4E5B6F"/>
              </a:solidFill>
            </a:endParaRPr>
          </a:p>
        </p:txBody>
      </p:sp>
      <p:sp>
        <p:nvSpPr>
          <p:cNvPr id="4" name="Slide Number Placeholder 3"/>
          <p:cNvSpPr>
            <a:spLocks noGrp="1"/>
          </p:cNvSpPr>
          <p:nvPr>
            <p:ph type="sldNum" sz="quarter" idx="12"/>
          </p:nvPr>
        </p:nvSpPr>
        <p:spPr/>
        <p:txBody>
          <a:bodyPr/>
          <a:lstStyle/>
          <a:p>
            <a:fld id="{62534F06-0C91-41FB-90AD-0196A7E32D41}" type="slidenum">
              <a:rPr lang="en-US" smtClean="0"/>
              <a:pPr/>
              <a:t>‹#›</a:t>
            </a:fld>
            <a:endParaRPr lang="en-US"/>
          </a:p>
        </p:txBody>
      </p:sp>
    </p:spTree>
    <p:extLst>
      <p:ext uri="{BB962C8B-B14F-4D97-AF65-F5344CB8AC3E}">
        <p14:creationId xmlns:p14="http://schemas.microsoft.com/office/powerpoint/2010/main" xmlns="" val="486596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A94E83EE-5078-4933-9B86-30C9CB96FB9B}" type="datetimeFigureOut">
              <a:rPr lang="en-US" smtClean="0">
                <a:solidFill>
                  <a:srgbClr val="4E5B6F"/>
                </a:solidFill>
              </a:rPr>
              <a:pPr/>
              <a:t>12/12/2012</a:t>
            </a:fld>
            <a:endParaRPr lang="en-US">
              <a:solidFill>
                <a:srgbClr val="4E5B6F"/>
              </a:solidFill>
            </a:endParaRPr>
          </a:p>
        </p:txBody>
      </p:sp>
      <p:sp>
        <p:nvSpPr>
          <p:cNvPr id="22" name="Slide Number Placeholder 21"/>
          <p:cNvSpPr>
            <a:spLocks noGrp="1"/>
          </p:cNvSpPr>
          <p:nvPr>
            <p:ph type="sldNum" sz="quarter" idx="15"/>
          </p:nvPr>
        </p:nvSpPr>
        <p:spPr/>
        <p:txBody>
          <a:bodyPr rtlCol="0"/>
          <a:lstStyle/>
          <a:p>
            <a:fld id="{62534F06-0C91-41FB-90AD-0196A7E32D41}"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solidFill>
                <a:srgbClr val="4E5B6F"/>
              </a:solidFill>
            </a:endParaRPr>
          </a:p>
        </p:txBody>
      </p:sp>
    </p:spTree>
    <p:extLst>
      <p:ext uri="{BB962C8B-B14F-4D97-AF65-F5344CB8AC3E}">
        <p14:creationId xmlns:p14="http://schemas.microsoft.com/office/powerpoint/2010/main" xmlns="" val="8165240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7" name="Date Placeholder 16"/>
          <p:cNvSpPr>
            <a:spLocks noGrp="1"/>
          </p:cNvSpPr>
          <p:nvPr>
            <p:ph type="dt" sz="half" idx="10"/>
          </p:nvPr>
        </p:nvSpPr>
        <p:spPr/>
        <p:txBody>
          <a:bodyPr rtlCol="0"/>
          <a:lstStyle/>
          <a:p>
            <a:fld id="{A94E83EE-5078-4933-9B86-30C9CB96FB9B}" type="datetimeFigureOut">
              <a:rPr lang="en-US" smtClean="0">
                <a:solidFill>
                  <a:srgbClr val="4E5B6F"/>
                </a:solidFill>
              </a:rPr>
              <a:pPr/>
              <a:t>12/12/2012</a:t>
            </a:fld>
            <a:endParaRPr lang="en-US">
              <a:solidFill>
                <a:srgbClr val="4E5B6F"/>
              </a:solidFill>
            </a:endParaRPr>
          </a:p>
        </p:txBody>
      </p:sp>
      <p:sp>
        <p:nvSpPr>
          <p:cNvPr id="18" name="Slide Number Placeholder 17"/>
          <p:cNvSpPr>
            <a:spLocks noGrp="1"/>
          </p:cNvSpPr>
          <p:nvPr>
            <p:ph type="sldNum" sz="quarter" idx="11"/>
          </p:nvPr>
        </p:nvSpPr>
        <p:spPr/>
        <p:txBody>
          <a:bodyPr rtlCol="0"/>
          <a:lstStyle/>
          <a:p>
            <a:fld id="{62534F06-0C91-41FB-90AD-0196A7E32D41}"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solidFill>
                <a:srgbClr val="4E5B6F"/>
              </a:solidFill>
            </a:endParaRPr>
          </a:p>
        </p:txBody>
      </p:sp>
    </p:spTree>
    <p:extLst>
      <p:ext uri="{BB962C8B-B14F-4D97-AF65-F5344CB8AC3E}">
        <p14:creationId xmlns:p14="http://schemas.microsoft.com/office/powerpoint/2010/main" xmlns="" val="3654747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94E83EE-5078-4933-9B86-30C9CB96FB9B}" type="datetimeFigureOut">
              <a:rPr lang="en-US" smtClean="0">
                <a:solidFill>
                  <a:srgbClr val="4E5B6F"/>
                </a:solidFill>
              </a:rPr>
              <a:pPr/>
              <a:t>12/12/2012</a:t>
            </a:fld>
            <a:endParaRPr lang="en-US">
              <a:solidFill>
                <a:srgbClr val="4E5B6F"/>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solidFill>
                <a:srgbClr val="4E5B6F"/>
              </a:solidFill>
            </a:endParaRP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2534F06-0C91-41FB-90AD-0196A7E32D41}" type="slidenum">
              <a:rPr lang="en-US" smtClean="0"/>
              <a:pPr/>
              <a:t>‹#›</a:t>
            </a:fld>
            <a:endParaRPr lang="en-US"/>
          </a:p>
        </p:txBody>
      </p:sp>
    </p:spTree>
    <p:extLst>
      <p:ext uri="{BB962C8B-B14F-4D97-AF65-F5344CB8AC3E}">
        <p14:creationId xmlns:p14="http://schemas.microsoft.com/office/powerpoint/2010/main" xmlns="" val="24292780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A676DD-4D79-48B7-AA03-0281225B26E8}" type="datetimeFigureOut">
              <a:rPr lang="en-US" smtClean="0"/>
              <a:pPr/>
              <a:t>12/12/2012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4A48DF1-9A0C-493C-A540-80D8C8AA14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381000"/>
            <a:ext cx="6705600" cy="2895600"/>
          </a:xfrm>
        </p:spPr>
        <p:txBody>
          <a:bodyPr>
            <a:normAutofit/>
          </a:bodyPr>
          <a:lstStyle/>
          <a:p>
            <a:r>
              <a:rPr lang="en-US" b="1" dirty="0" smtClean="0">
                <a:solidFill>
                  <a:schemeClr val="tx1"/>
                </a:solidFill>
              </a:rPr>
              <a:t>Cyber Security for Educational Leaders: </a:t>
            </a:r>
            <a:br>
              <a:rPr lang="en-US" b="1" dirty="0" smtClean="0">
                <a:solidFill>
                  <a:schemeClr val="tx1"/>
                </a:solidFill>
              </a:rPr>
            </a:br>
            <a:r>
              <a:rPr lang="en-US" b="1" dirty="0" smtClean="0">
                <a:solidFill>
                  <a:schemeClr val="tx1"/>
                </a:solidFill>
              </a:rPr>
              <a:t>A Guide to Understanding and Implementing Technology Policies </a:t>
            </a:r>
            <a:endParaRPr lang="en-US" dirty="0">
              <a:solidFill>
                <a:schemeClr val="tx1"/>
              </a:solidFill>
            </a:endParaRPr>
          </a:p>
        </p:txBody>
      </p:sp>
      <p:sp>
        <p:nvSpPr>
          <p:cNvPr id="3" name="Subtitle 2"/>
          <p:cNvSpPr>
            <a:spLocks noGrp="1"/>
          </p:cNvSpPr>
          <p:nvPr>
            <p:ph type="subTitle" idx="1"/>
          </p:nvPr>
        </p:nvSpPr>
        <p:spPr/>
        <p:txBody>
          <a:bodyPr>
            <a:normAutofit/>
          </a:bodyPr>
          <a:lstStyle/>
          <a:p>
            <a:r>
              <a:rPr lang="en-US" sz="3600" dirty="0">
                <a:solidFill>
                  <a:schemeClr val="tx1"/>
                </a:solidFill>
              </a:rPr>
              <a:t>Chapter 5 </a:t>
            </a:r>
            <a:endParaRPr lang="en-US" sz="3600" dirty="0" smtClean="0">
              <a:solidFill>
                <a:schemeClr val="tx1"/>
              </a:solidFill>
            </a:endParaRPr>
          </a:p>
          <a:p>
            <a:r>
              <a:rPr lang="en-US" sz="3600" dirty="0" smtClean="0">
                <a:solidFill>
                  <a:schemeClr val="tx1"/>
                </a:solidFill>
                <a:cs typeface="Times New Roman" pitchFamily="18" charset="0"/>
              </a:rPr>
              <a:t>Internet-Use </a:t>
            </a:r>
            <a:r>
              <a:rPr lang="en-US" sz="3600" dirty="0">
                <a:solidFill>
                  <a:schemeClr val="tx1"/>
                </a:solidFill>
                <a:cs typeface="Times New Roman" pitchFamily="18" charset="0"/>
              </a:rPr>
              <a:t>Policy </a:t>
            </a:r>
            <a:endParaRPr lang="en-US" sz="3600" dirty="0">
              <a:solidFill>
                <a:schemeClr val="tx1"/>
              </a:solidFill>
            </a:endParaRPr>
          </a:p>
          <a:p>
            <a:endParaRPr lang="en-US" sz="3600" dirty="0"/>
          </a:p>
        </p:txBody>
      </p:sp>
      <p:sp>
        <p:nvSpPr>
          <p:cNvPr id="4" name="TextBox 3"/>
          <p:cNvSpPr txBox="1"/>
          <p:nvPr/>
        </p:nvSpPr>
        <p:spPr>
          <a:xfrm>
            <a:off x="1752600" y="6581001"/>
            <a:ext cx="7162800" cy="27699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200" dirty="0" smtClean="0"/>
              <a:t>© Routledge                                		          </a:t>
            </a:r>
            <a:r>
              <a:rPr lang="en-US" sz="1200" b="1" dirty="0" smtClean="0"/>
              <a:t>Richard </a:t>
            </a:r>
            <a:r>
              <a:rPr lang="en-US" sz="1200" b="1" dirty="0"/>
              <a:t>Phillips and </a:t>
            </a:r>
            <a:r>
              <a:rPr lang="en-US" sz="1200" b="1" dirty="0" err="1"/>
              <a:t>Rayton</a:t>
            </a:r>
            <a:r>
              <a:rPr lang="en-US" sz="1200" b="1" dirty="0"/>
              <a:t> R. </a:t>
            </a:r>
            <a:r>
              <a:rPr lang="en-US" sz="1200" b="1" dirty="0" err="1"/>
              <a:t>Sianjina</a:t>
            </a:r>
            <a:r>
              <a:rPr lang="en-US" sz="1200" b="1" dirty="0"/>
              <a:t> </a:t>
            </a:r>
            <a:r>
              <a:rPr lang="en-US" sz="1200" b="1" dirty="0" smtClean="0"/>
              <a:t>  </a:t>
            </a:r>
            <a:endParaRPr lang="en-US" sz="1200" dirty="0"/>
          </a:p>
        </p:txBody>
      </p:sp>
    </p:spTree>
    <p:extLst>
      <p:ext uri="{BB962C8B-B14F-4D97-AF65-F5344CB8AC3E}">
        <p14:creationId xmlns:p14="http://schemas.microsoft.com/office/powerpoint/2010/main" xmlns="" val="1283431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
          </p:nvPr>
        </p:nvSpPr>
        <p:spPr/>
        <p:txBody>
          <a:bodyPr>
            <a:normAutofit fontScale="92500" lnSpcReduction="10000"/>
          </a:bodyPr>
          <a:lstStyle/>
          <a:p>
            <a:pPr marL="274320" lvl="6" indent="-274320">
              <a:spcBef>
                <a:spcPts val="600"/>
              </a:spcBef>
              <a:buClr>
                <a:schemeClr val="accent1"/>
              </a:buClr>
              <a:buSzPct val="70000"/>
              <a:buNone/>
            </a:pPr>
            <a:r>
              <a:rPr lang="en-US" sz="2400" dirty="0" smtClean="0">
                <a:latin typeface="Times New Roman" pitchFamily="18" charset="0"/>
                <a:cs typeface="Times New Roman" pitchFamily="18" charset="0"/>
              </a:rPr>
              <a:t>The increased use of the Internet at work has forced district</a:t>
            </a:r>
          </a:p>
          <a:p>
            <a:pPr marL="274320" lvl="6" indent="-274320">
              <a:spcBef>
                <a:spcPts val="600"/>
              </a:spcBef>
              <a:buClr>
                <a:schemeClr val="accent1"/>
              </a:buClr>
              <a:buSzPct val="70000"/>
              <a:buNone/>
            </a:pPr>
            <a:r>
              <a:rPr lang="en-US" sz="2400" dirty="0" smtClean="0">
                <a:latin typeface="Times New Roman" pitchFamily="18" charset="0"/>
                <a:cs typeface="Times New Roman" pitchFamily="18" charset="0"/>
              </a:rPr>
              <a:t>officials to implement an Internet usage policy. Internet-use</a:t>
            </a:r>
          </a:p>
          <a:p>
            <a:pPr marL="274320" lvl="6" indent="-274320">
              <a:spcBef>
                <a:spcPts val="600"/>
              </a:spcBef>
              <a:buClr>
                <a:schemeClr val="accent1"/>
              </a:buClr>
              <a:buSzPct val="70000"/>
              <a:buNone/>
            </a:pPr>
            <a:r>
              <a:rPr lang="en-US" sz="2400" dirty="0" smtClean="0">
                <a:latin typeface="Times New Roman" pitchFamily="18" charset="0"/>
                <a:cs typeface="Times New Roman" pitchFamily="18" charset="0"/>
              </a:rPr>
              <a:t>policy is a legal document designed to inform employees of</a:t>
            </a:r>
          </a:p>
          <a:p>
            <a:pPr marL="274320" lvl="6" indent="-274320">
              <a:spcBef>
                <a:spcPts val="600"/>
              </a:spcBef>
              <a:buClr>
                <a:schemeClr val="accent1"/>
              </a:buClr>
              <a:buSzPct val="70000"/>
              <a:buNone/>
            </a:pPr>
            <a:r>
              <a:rPr lang="en-US" sz="2400" dirty="0" smtClean="0">
                <a:latin typeface="Times New Roman" pitchFamily="18" charset="0"/>
                <a:cs typeface="Times New Roman" pitchFamily="18" charset="0"/>
              </a:rPr>
              <a:t>appropriate use and professional conduct while using the</a:t>
            </a:r>
          </a:p>
          <a:p>
            <a:pPr marL="274320" lvl="6" indent="-274320">
              <a:spcBef>
                <a:spcPts val="600"/>
              </a:spcBef>
              <a:buClr>
                <a:schemeClr val="accent1"/>
              </a:buClr>
              <a:buSzPct val="70000"/>
              <a:buNone/>
            </a:pPr>
            <a:r>
              <a:rPr lang="en-US" sz="2400" dirty="0" smtClean="0">
                <a:latin typeface="Times New Roman" pitchFamily="18" charset="0"/>
                <a:cs typeface="Times New Roman" pitchFamily="18" charset="0"/>
              </a:rPr>
              <a:t>Internet.  </a:t>
            </a:r>
          </a:p>
          <a:p>
            <a:pPr marL="274320" lvl="6" indent="-274320">
              <a:spcBef>
                <a:spcPts val="600"/>
              </a:spcBef>
              <a:buClr>
                <a:schemeClr val="accent1"/>
              </a:buClr>
              <a:buSzPct val="70000"/>
              <a:buNone/>
            </a:pPr>
            <a:endParaRPr lang="en-US" sz="2400" dirty="0">
              <a:latin typeface="Times New Roman" pitchFamily="18" charset="0"/>
              <a:cs typeface="Times New Roman" pitchFamily="18" charset="0"/>
            </a:endParaRPr>
          </a:p>
          <a:p>
            <a:pPr marL="274320" lvl="6" indent="-274320">
              <a:spcBef>
                <a:spcPts val="600"/>
              </a:spcBef>
              <a:buClr>
                <a:schemeClr val="accent1"/>
              </a:buClr>
              <a:buSzPct val="70000"/>
              <a:buNone/>
            </a:pPr>
            <a:r>
              <a:rPr lang="en-US" sz="2400" dirty="0" smtClean="0">
                <a:latin typeface="Times New Roman" pitchFamily="18" charset="0"/>
                <a:cs typeface="Times New Roman" pitchFamily="18" charset="0"/>
              </a:rPr>
              <a:t>In a 2005 Internet usage survey conducted by</a:t>
            </a:r>
          </a:p>
          <a:p>
            <a:pPr marL="274320" lvl="6" indent="-274320">
              <a:spcBef>
                <a:spcPts val="600"/>
              </a:spcBef>
              <a:buClr>
                <a:schemeClr val="accent1"/>
              </a:buClr>
              <a:buSzPct val="70000"/>
              <a:buNone/>
            </a:pPr>
            <a:r>
              <a:rPr lang="en-US" sz="2400" dirty="0" err="1" smtClean="0">
                <a:latin typeface="Times New Roman" pitchFamily="18" charset="0"/>
                <a:cs typeface="Times New Roman" pitchFamily="18" charset="0"/>
              </a:rPr>
              <a:t>Burstek</a:t>
            </a:r>
            <a:r>
              <a:rPr lang="en-US" sz="2400" dirty="0" smtClean="0">
                <a:latin typeface="Times New Roman" pitchFamily="18" charset="0"/>
                <a:cs typeface="Times New Roman" pitchFamily="18" charset="0"/>
              </a:rPr>
              <a:t>, a company that sells Internet monitoring software,</a:t>
            </a:r>
          </a:p>
          <a:p>
            <a:pPr marL="274320" lvl="6" indent="-274320">
              <a:spcBef>
                <a:spcPts val="600"/>
              </a:spcBef>
              <a:buClr>
                <a:schemeClr val="accent1"/>
              </a:buClr>
              <a:buSzPct val="70000"/>
              <a:buNone/>
            </a:pPr>
            <a:r>
              <a:rPr lang="en-US" sz="2400" dirty="0" smtClean="0">
                <a:latin typeface="Times New Roman" pitchFamily="18" charset="0"/>
                <a:cs typeface="Times New Roman" pitchFamily="18" charset="0"/>
              </a:rPr>
              <a:t>over three-quarters of the 10,688 employees surveyed said</a:t>
            </a:r>
          </a:p>
          <a:p>
            <a:pPr marL="274320" lvl="6" indent="-274320">
              <a:spcBef>
                <a:spcPts val="600"/>
              </a:spcBef>
              <a:buClr>
                <a:schemeClr val="accent1"/>
              </a:buClr>
              <a:buSzPct val="70000"/>
              <a:buNone/>
            </a:pPr>
            <a:r>
              <a:rPr lang="en-US" sz="2400" dirty="0" smtClean="0">
                <a:latin typeface="Times New Roman" pitchFamily="18" charset="0"/>
                <a:cs typeface="Times New Roman" pitchFamily="18" charset="0"/>
              </a:rPr>
              <a:t>they access the Internet at work for “entertainment and</a:t>
            </a:r>
          </a:p>
          <a:p>
            <a:pPr marL="274320" lvl="6" indent="-274320">
              <a:spcBef>
                <a:spcPts val="600"/>
              </a:spcBef>
              <a:buClr>
                <a:schemeClr val="accent1"/>
              </a:buClr>
              <a:buSzPct val="70000"/>
              <a:buNone/>
            </a:pPr>
            <a:r>
              <a:rPr lang="en-US" sz="2400" dirty="0" smtClean="0">
                <a:latin typeface="Times New Roman" pitchFamily="18" charset="0"/>
                <a:cs typeface="Times New Roman" pitchFamily="18" charset="0"/>
              </a:rPr>
              <a:t>personal use.”</a:t>
            </a:r>
          </a:p>
          <a:p>
            <a:pPr marL="274320" lvl="6" indent="-274320">
              <a:spcBef>
                <a:spcPts val="600"/>
              </a:spcBef>
              <a:buClr>
                <a:schemeClr val="accent1"/>
              </a:buClr>
              <a:buSzPct val="70000"/>
              <a:buNone/>
            </a:pPr>
            <a:endParaRPr lang="en-GB" sz="2400" dirty="0" smtClean="0"/>
          </a:p>
          <a:p>
            <a:pPr marL="274320" lvl="6" indent="-274320">
              <a:spcBef>
                <a:spcPts val="600"/>
              </a:spcBef>
              <a:buClr>
                <a:schemeClr val="accent1"/>
              </a:buClr>
              <a:buSzPct val="70000"/>
              <a:buNone/>
            </a:pPr>
            <a:r>
              <a:rPr lang="en-GB" sz="1700" dirty="0" smtClean="0"/>
              <a:t>© Routledge </a:t>
            </a:r>
            <a:endParaRPr lang="en-US" sz="1700" dirty="0" smtClean="0">
              <a:latin typeface="Times New Roman" pitchFamily="18" charset="0"/>
              <a:cs typeface="Times New Roman" pitchFamily="18" charset="0"/>
            </a:endParaRPr>
          </a:p>
          <a:p>
            <a:pPr>
              <a:buNone/>
            </a:pPr>
            <a:endParaRPr lang="en-US" dirty="0"/>
          </a:p>
        </p:txBody>
      </p:sp>
      <p:sp>
        <p:nvSpPr>
          <p:cNvPr id="3" name="Title 1"/>
          <p:cNvSpPr>
            <a:spLocks noGrp="1"/>
          </p:cNvSpPr>
          <p:nvPr>
            <p:ph type="title"/>
          </p:nvPr>
        </p:nvSpPr>
        <p:spPr>
          <a:xfrm>
            <a:off x="457200" y="274638"/>
            <a:ext cx="7467600" cy="1143000"/>
          </a:xfrm>
        </p:spPr>
        <p:txBody>
          <a:bodyPr/>
          <a:lstStyle/>
          <a:p>
            <a:r>
              <a:rPr lang="en-US" dirty="0" smtClean="0">
                <a:latin typeface="Times New Roman" pitchFamily="18" charset="0"/>
                <a:cs typeface="Times New Roman" pitchFamily="18" charset="0"/>
              </a:rPr>
              <a:t>Internet-Use Policy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1481295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Internet-Use Policy </a:t>
            </a:r>
            <a:endParaRPr lang="en-US" dirty="0"/>
          </a:p>
        </p:txBody>
      </p:sp>
      <p:sp>
        <p:nvSpPr>
          <p:cNvPr id="3" name="Content Placeholder 2"/>
          <p:cNvSpPr>
            <a:spLocks noGrp="1"/>
          </p:cNvSpPr>
          <p:nvPr>
            <p:ph sz="quarter" idx="1"/>
          </p:nvPr>
        </p:nvSpPr>
        <p:spPr>
          <a:xfrm>
            <a:off x="457200" y="1600200"/>
            <a:ext cx="8305800" cy="4953000"/>
          </a:xfrm>
        </p:spPr>
        <p:txBody>
          <a:bodyPr>
            <a:normAutofit fontScale="92500" lnSpcReduction="20000"/>
          </a:bodyPr>
          <a:lstStyle/>
          <a:p>
            <a:pPr marL="0" indent="0">
              <a:buNone/>
            </a:pPr>
            <a:r>
              <a:rPr lang="en-US" b="1" dirty="0" smtClean="0">
                <a:latin typeface="Times New Roman" pitchFamily="18" charset="0"/>
                <a:cs typeface="Times New Roman" pitchFamily="18" charset="0"/>
              </a:rPr>
              <a:t>Internet-Use Policies Utilizing Filters </a:t>
            </a:r>
          </a:p>
          <a:p>
            <a:pPr marL="0" indent="0">
              <a:buNone/>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technology </a:t>
            </a:r>
            <a:r>
              <a:rPr lang="en-US" sz="2400" dirty="0" smtClean="0">
                <a:latin typeface="Times New Roman" pitchFamily="18" charset="0"/>
                <a:cs typeface="Times New Roman" pitchFamily="18" charset="0"/>
              </a:rPr>
              <a:t>departments </a:t>
            </a:r>
            <a:r>
              <a:rPr lang="en-US" sz="2400" dirty="0">
                <a:latin typeface="Times New Roman" pitchFamily="18" charset="0"/>
                <a:cs typeface="Times New Roman" pitchFamily="18" charset="0"/>
              </a:rPr>
              <a:t>of school districts </a:t>
            </a:r>
            <a:r>
              <a:rPr lang="en-US" sz="2400" dirty="0" smtClean="0">
                <a:latin typeface="Times New Roman" pitchFamily="18" charset="0"/>
                <a:cs typeface="Times New Roman" pitchFamily="18" charset="0"/>
              </a:rPr>
              <a:t>reserve </a:t>
            </a:r>
            <a:r>
              <a:rPr lang="en-US" sz="2400" dirty="0">
                <a:latin typeface="Times New Roman" pitchFamily="18" charset="0"/>
                <a:cs typeface="Times New Roman" pitchFamily="18" charset="0"/>
              </a:rPr>
              <a:t>the right to load filtering software on </a:t>
            </a:r>
            <a:r>
              <a:rPr lang="en-US" sz="2400" dirty="0" smtClean="0">
                <a:latin typeface="Times New Roman" pitchFamily="18" charset="0"/>
                <a:cs typeface="Times New Roman" pitchFamily="18" charset="0"/>
              </a:rPr>
              <a:t>their </a:t>
            </a:r>
            <a:r>
              <a:rPr lang="en-US" sz="2400" dirty="0">
                <a:latin typeface="Times New Roman" pitchFamily="18" charset="0"/>
                <a:cs typeface="Times New Roman" pitchFamily="18" charset="0"/>
              </a:rPr>
              <a:t>technology equipment to prohibit access to inappropriate websites</a:t>
            </a:r>
            <a:r>
              <a:rPr lang="en-US" sz="2400" dirty="0" smtClean="0">
                <a:latin typeface="Times New Roman" pitchFamily="18" charset="0"/>
                <a:cs typeface="Times New Roman" pitchFamily="18" charset="0"/>
              </a:rPr>
              <a:t>.</a:t>
            </a:r>
          </a:p>
          <a:p>
            <a:pPr marL="0" indent="0">
              <a:buNone/>
            </a:pPr>
            <a:endParaRPr lang="en-US" sz="2400" dirty="0" smtClean="0">
              <a:latin typeface="Times New Roman" pitchFamily="18" charset="0"/>
              <a:cs typeface="Times New Roman" pitchFamily="18" charset="0"/>
            </a:endParaRPr>
          </a:p>
          <a:p>
            <a:pPr marL="342900" indent="-342900"/>
            <a:r>
              <a:rPr lang="en-US" sz="2400" dirty="0" smtClean="0">
                <a:latin typeface="Times New Roman" pitchFamily="18" charset="0"/>
                <a:cs typeface="Times New Roman" pitchFamily="18" charset="0"/>
              </a:rPr>
              <a:t>Keyword Blocking     Site Blocking    Protocol Blocking </a:t>
            </a:r>
          </a:p>
          <a:p>
            <a:pPr marL="0" indent="0">
              <a:buNone/>
            </a:pPr>
            <a:endParaRPr lang="en-US" sz="2400" dirty="0">
              <a:latin typeface="Times New Roman" pitchFamily="18" charset="0"/>
              <a:cs typeface="Times New Roman" pitchFamily="18" charset="0"/>
            </a:endParaRPr>
          </a:p>
          <a:p>
            <a:pPr marL="0" indent="0">
              <a:buNone/>
            </a:pPr>
            <a:r>
              <a:rPr lang="en-US" b="1" dirty="0" smtClean="0">
                <a:latin typeface="Times New Roman" pitchFamily="18" charset="0"/>
                <a:cs typeface="Times New Roman" pitchFamily="18" charset="0"/>
              </a:rPr>
              <a:t>Downloading Policy </a:t>
            </a:r>
          </a:p>
          <a:p>
            <a:pPr marL="0" indent="0">
              <a:buNone/>
            </a:pPr>
            <a:r>
              <a:rPr lang="en-US" sz="2400" dirty="0">
                <a:latin typeface="Times New Roman" pitchFamily="18" charset="0"/>
                <a:cs typeface="Times New Roman" pitchFamily="18" charset="0"/>
              </a:rPr>
              <a:t>The </a:t>
            </a:r>
            <a:r>
              <a:rPr lang="en-US" sz="2400" dirty="0" smtClean="0">
                <a:latin typeface="Times New Roman" pitchFamily="18" charset="0"/>
                <a:cs typeface="Times New Roman" pitchFamily="18" charset="0"/>
              </a:rPr>
              <a:t>Internet-Use </a:t>
            </a:r>
            <a:r>
              <a:rPr lang="en-US" sz="2400" dirty="0">
                <a:latin typeface="Times New Roman" pitchFamily="18" charset="0"/>
                <a:cs typeface="Times New Roman" pitchFamily="18" charset="0"/>
              </a:rPr>
              <a:t>Policy allows users to download appropriate instructional material only, but not explicit material </a:t>
            </a:r>
            <a:r>
              <a:rPr lang="en-US" sz="2400" dirty="0" smtClean="0">
                <a:latin typeface="Times New Roman" pitchFamily="18" charset="0"/>
                <a:cs typeface="Times New Roman" pitchFamily="18" charset="0"/>
              </a:rPr>
              <a:t>which is considered inappropriate </a:t>
            </a:r>
            <a:r>
              <a:rPr lang="en-US" sz="2400" dirty="0">
                <a:latin typeface="Times New Roman" pitchFamily="18" charset="0"/>
                <a:cs typeface="Times New Roman" pitchFamily="18" charset="0"/>
              </a:rPr>
              <a:t>for professional use. The </a:t>
            </a:r>
            <a:r>
              <a:rPr lang="en-US" sz="2400" dirty="0" smtClean="0">
                <a:latin typeface="Times New Roman" pitchFamily="18" charset="0"/>
                <a:cs typeface="Times New Roman" pitchFamily="18" charset="0"/>
              </a:rPr>
              <a:t>downloading </a:t>
            </a:r>
            <a:r>
              <a:rPr lang="en-US" sz="2400" dirty="0">
                <a:latin typeface="Times New Roman" pitchFamily="18" charset="0"/>
                <a:cs typeface="Times New Roman" pitchFamily="18" charset="0"/>
              </a:rPr>
              <a:t>policy is applicable to all users</a:t>
            </a:r>
            <a:r>
              <a:rPr lang="en-US" sz="2400" dirty="0" smtClean="0">
                <a:latin typeface="Times New Roman" pitchFamily="18" charset="0"/>
                <a:cs typeface="Times New Roman" pitchFamily="18" charset="0"/>
              </a:rPr>
              <a:t>.</a:t>
            </a:r>
          </a:p>
          <a:p>
            <a:pPr marL="0" indent="0">
              <a:buNone/>
            </a:pPr>
            <a:endParaRPr lang="en-US" sz="2400" dirty="0" smtClean="0">
              <a:latin typeface="Times New Roman" pitchFamily="18" charset="0"/>
              <a:cs typeface="Times New Roman" pitchFamily="18" charset="0"/>
            </a:endParaRPr>
          </a:p>
          <a:p>
            <a:pPr marL="0" indent="0">
              <a:buNone/>
            </a:pPr>
            <a:endParaRPr lang="en-US" sz="2400" dirty="0" smtClean="0">
              <a:latin typeface="Times New Roman" pitchFamily="18" charset="0"/>
              <a:cs typeface="Times New Roman" pitchFamily="18" charset="0"/>
            </a:endParaRPr>
          </a:p>
          <a:p>
            <a:pPr marL="0" indent="0">
              <a:buNone/>
            </a:pPr>
            <a:r>
              <a:rPr lang="en-GB" sz="1700" dirty="0" smtClean="0"/>
              <a:t>© Routledge </a:t>
            </a:r>
            <a:endParaRPr lang="en-US" sz="1700" dirty="0" smtClean="0"/>
          </a:p>
          <a:p>
            <a:pPr marL="0" indent="0">
              <a:buNone/>
            </a:pPr>
            <a:endParaRPr lang="en-US" sz="2400" u="sng" dirty="0" smtClean="0">
              <a:latin typeface="Times New Roman" pitchFamily="18" charset="0"/>
              <a:cs typeface="Times New Roman" pitchFamily="18" charset="0"/>
            </a:endParaRPr>
          </a:p>
          <a:p>
            <a:pPr marL="0" indent="0">
              <a:buNone/>
            </a:pPr>
            <a:endParaRPr lang="en-US" dirty="0"/>
          </a:p>
        </p:txBody>
      </p:sp>
    </p:spTree>
    <p:extLst>
      <p:ext uri="{BB962C8B-B14F-4D97-AF65-F5344CB8AC3E}">
        <p14:creationId xmlns:p14="http://schemas.microsoft.com/office/powerpoint/2010/main" xmlns="" val="1765574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Internet-Use Policy </a:t>
            </a:r>
            <a:endParaRPr lang="en-US"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600200"/>
            <a:ext cx="8686800" cy="5105400"/>
          </a:xfrm>
        </p:spPr>
        <p:txBody>
          <a:bodyPr>
            <a:normAutofit fontScale="92500" lnSpcReduction="20000"/>
          </a:bodyPr>
          <a:lstStyle/>
          <a:p>
            <a:pPr marL="0" indent="0">
              <a:buNone/>
            </a:pPr>
            <a:r>
              <a:rPr lang="en-US" dirty="0" smtClean="0"/>
              <a:t> </a:t>
            </a:r>
            <a:r>
              <a:rPr lang="en-US" b="1" dirty="0" smtClean="0">
                <a:latin typeface="Times New Roman" pitchFamily="18" charset="0"/>
                <a:cs typeface="Times New Roman" pitchFamily="18" charset="0"/>
              </a:rPr>
              <a:t>Explicit Material Rule</a:t>
            </a:r>
          </a:p>
          <a:p>
            <a:pPr marL="0" indent="0">
              <a:buNone/>
            </a:pPr>
            <a:r>
              <a:rPr lang="en-US" sz="2400" dirty="0">
                <a:latin typeface="Times New Roman" pitchFamily="18" charset="0"/>
                <a:cs typeface="Times New Roman" pitchFamily="18" charset="0"/>
              </a:rPr>
              <a:t>The policy </a:t>
            </a:r>
            <a:r>
              <a:rPr lang="en-US" sz="2400" dirty="0" smtClean="0">
                <a:latin typeface="Times New Roman" pitchFamily="18" charset="0"/>
                <a:cs typeface="Times New Roman" pitchFamily="18" charset="0"/>
              </a:rPr>
              <a:t>statement</a:t>
            </a:r>
            <a:r>
              <a:rPr lang="en-GB" dirty="0" smtClean="0"/>
              <a:t>— </a:t>
            </a:r>
            <a:r>
              <a:rPr lang="en-US" sz="2400" dirty="0" smtClean="0">
                <a:latin typeface="Times New Roman" pitchFamily="18" charset="0"/>
                <a:cs typeface="Times New Roman" pitchFamily="18" charset="0"/>
              </a:rPr>
              <a:t>Users </a:t>
            </a:r>
            <a:r>
              <a:rPr lang="en-US" sz="2400" dirty="0">
                <a:latin typeface="Times New Roman" pitchFamily="18" charset="0"/>
                <a:cs typeface="Times New Roman" pitchFamily="18" charset="0"/>
              </a:rPr>
              <a:t>will not use the </a:t>
            </a:r>
            <a:r>
              <a:rPr lang="en-US" sz="2400" dirty="0" smtClean="0">
                <a:latin typeface="Times New Roman" pitchFamily="18" charset="0"/>
                <a:cs typeface="Times New Roman" pitchFamily="18" charset="0"/>
              </a:rPr>
              <a:t>district’s technology resources </a:t>
            </a:r>
            <a:r>
              <a:rPr lang="en-US" sz="2400" dirty="0">
                <a:latin typeface="Times New Roman" pitchFamily="18" charset="0"/>
                <a:cs typeface="Times New Roman" pitchFamily="18" charset="0"/>
              </a:rPr>
              <a:t>to access, review, upload, download, store, print, post, or distribute pornographic, </a:t>
            </a:r>
            <a:r>
              <a:rPr lang="en-US" sz="2400" dirty="0" smtClean="0">
                <a:latin typeface="Times New Roman" pitchFamily="18" charset="0"/>
                <a:cs typeface="Times New Roman" pitchFamily="18" charset="0"/>
              </a:rPr>
              <a:t>obscene, </a:t>
            </a:r>
            <a:r>
              <a:rPr lang="en-US" sz="2400" dirty="0">
                <a:latin typeface="Times New Roman" pitchFamily="18" charset="0"/>
                <a:cs typeface="Times New Roman" pitchFamily="18" charset="0"/>
              </a:rPr>
              <a:t>or sexually explicit or </a:t>
            </a:r>
            <a:r>
              <a:rPr lang="en-US" sz="2400" dirty="0" smtClean="0">
                <a:latin typeface="Times New Roman" pitchFamily="18" charset="0"/>
                <a:cs typeface="Times New Roman" pitchFamily="18" charset="0"/>
              </a:rPr>
              <a:t>suggestive </a:t>
            </a:r>
            <a:r>
              <a:rPr lang="en-US" sz="2400" dirty="0">
                <a:latin typeface="Times New Roman" pitchFamily="18" charset="0"/>
                <a:cs typeface="Times New Roman" pitchFamily="18" charset="0"/>
              </a:rPr>
              <a:t>material</a:t>
            </a:r>
            <a:r>
              <a:rPr lang="en-US" sz="2400" i="1" dirty="0">
                <a:latin typeface="Times New Roman" pitchFamily="18" charset="0"/>
                <a:cs typeface="Times New Roman" pitchFamily="18" charset="0"/>
              </a:rPr>
              <a:t>. </a:t>
            </a:r>
            <a:endParaRPr lang="en-US" sz="2400" i="1" dirty="0" smtClean="0">
              <a:latin typeface="Times New Roman" pitchFamily="18" charset="0"/>
              <a:cs typeface="Times New Roman" pitchFamily="18" charset="0"/>
            </a:endParaRPr>
          </a:p>
          <a:p>
            <a:pPr marL="0" indent="0">
              <a:buNone/>
            </a:pPr>
            <a:endParaRPr lang="en-US" sz="2400" i="1" dirty="0" smtClean="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Websense (2006) stated, “over 70 percent of the access to internet pornography occurs during the 9 to 5 workday.”</a:t>
            </a:r>
          </a:p>
          <a:p>
            <a:pPr marL="0" indent="0">
              <a:buNone/>
            </a:pPr>
            <a:endParaRPr lang="en-US" sz="2400" i="1" dirty="0" smtClean="0">
              <a:latin typeface="Times New Roman" pitchFamily="18" charset="0"/>
              <a:cs typeface="Times New Roman" pitchFamily="18" charset="0"/>
            </a:endParaRPr>
          </a:p>
          <a:p>
            <a:pPr marL="0" indent="0">
              <a:buNone/>
            </a:pPr>
            <a:r>
              <a:rPr lang="en-US" b="1" dirty="0" smtClean="0">
                <a:latin typeface="Times New Roman" pitchFamily="18" charset="0"/>
                <a:cs typeface="Times New Roman" pitchFamily="18" charset="0"/>
              </a:rPr>
              <a:t>Video and Media Rules</a:t>
            </a:r>
          </a:p>
          <a:p>
            <a:pPr marL="0" indent="0">
              <a:buNone/>
            </a:pPr>
            <a:r>
              <a:rPr lang="en-US" dirty="0" smtClean="0">
                <a:latin typeface="Times New Roman" pitchFamily="18" charset="0"/>
                <a:cs typeface="Times New Roman" pitchFamily="18" charset="0"/>
              </a:rPr>
              <a:t>(including music, games, and dating rules)</a:t>
            </a:r>
          </a:p>
          <a:p>
            <a:pPr marL="0" indent="0">
              <a:buNone/>
            </a:pPr>
            <a:r>
              <a:rPr lang="en-US" dirty="0">
                <a:latin typeface="Times New Roman" pitchFamily="18" charset="0"/>
                <a:cs typeface="Times New Roman" pitchFamily="18" charset="0"/>
              </a:rPr>
              <a:t>Excessive personal </a:t>
            </a:r>
            <a:r>
              <a:rPr lang="en-US" dirty="0" smtClean="0">
                <a:latin typeface="Times New Roman" pitchFamily="18" charset="0"/>
                <a:cs typeface="Times New Roman" pitchFamily="18" charset="0"/>
              </a:rPr>
              <a:t>surfing</a:t>
            </a:r>
            <a:r>
              <a:rPr lang="en-US" dirty="0">
                <a:latin typeface="Times New Roman" pitchFamily="18" charset="0"/>
                <a:cs typeface="Times New Roman" pitchFamily="18" charset="0"/>
              </a:rPr>
              <a:t>, utilizing streaming services such as listening to music or watching videos, and downloading of music and video files are </a:t>
            </a:r>
            <a:r>
              <a:rPr lang="en-US" i="1" dirty="0">
                <a:latin typeface="Times New Roman" pitchFamily="18" charset="0"/>
                <a:cs typeface="Times New Roman" pitchFamily="18" charset="0"/>
              </a:rPr>
              <a:t>specially forbidden</a:t>
            </a:r>
            <a:r>
              <a:rPr lang="en-US" dirty="0" smtClean="0">
                <a:latin typeface="Times New Roman" pitchFamily="18" charset="0"/>
                <a:cs typeface="Times New Roman" pitchFamily="18" charset="0"/>
              </a:rPr>
              <a:t>.</a:t>
            </a:r>
          </a:p>
          <a:p>
            <a:pPr marL="0" indent="0">
              <a:buNone/>
            </a:pPr>
            <a:endParaRPr lang="en-GB" dirty="0" smtClean="0"/>
          </a:p>
          <a:p>
            <a:pPr marL="0" indent="0">
              <a:buNone/>
            </a:pPr>
            <a:r>
              <a:rPr lang="en-GB" sz="1500" dirty="0" smtClean="0"/>
              <a:t>© Routledge </a:t>
            </a:r>
            <a:endParaRPr lang="en-US" sz="1500" dirty="0" smtClean="0"/>
          </a:p>
          <a:p>
            <a:pPr marL="0" indent="0">
              <a:buNone/>
            </a:pPr>
            <a:endParaRPr lang="en-US" sz="2400" dirty="0">
              <a:latin typeface="Times New Roman" pitchFamily="18" charset="0"/>
              <a:cs typeface="Times New Roman" pitchFamily="18" charset="0"/>
            </a:endParaRPr>
          </a:p>
          <a:p>
            <a:pPr marL="0" indent="0">
              <a:buNone/>
            </a:pPr>
            <a:endParaRPr lang="en-US" u="sng" dirty="0"/>
          </a:p>
        </p:txBody>
      </p:sp>
    </p:spTree>
    <p:extLst>
      <p:ext uri="{BB962C8B-B14F-4D97-AF65-F5344CB8AC3E}">
        <p14:creationId xmlns:p14="http://schemas.microsoft.com/office/powerpoint/2010/main" xmlns="" val="3813136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Internet-Use Policy </a:t>
            </a:r>
            <a:endParaRPr lang="en-US" dirty="0"/>
          </a:p>
        </p:txBody>
      </p:sp>
      <p:sp>
        <p:nvSpPr>
          <p:cNvPr id="3" name="Content Placeholder 2"/>
          <p:cNvSpPr>
            <a:spLocks noGrp="1"/>
          </p:cNvSpPr>
          <p:nvPr>
            <p:ph sz="quarter" idx="1"/>
          </p:nvPr>
        </p:nvSpPr>
        <p:spPr>
          <a:xfrm>
            <a:off x="457200" y="1600200"/>
            <a:ext cx="8534400" cy="4648200"/>
          </a:xfrm>
        </p:spPr>
        <p:txBody>
          <a:bodyPr>
            <a:normAutofit fontScale="92500" lnSpcReduction="10000"/>
          </a:bodyPr>
          <a:lstStyle/>
          <a:p>
            <a:pPr marL="0" indent="0">
              <a:buNone/>
            </a:pPr>
            <a:r>
              <a:rPr lang="en-US" b="1" dirty="0" smtClean="0">
                <a:latin typeface="Times New Roman" pitchFamily="18" charset="0"/>
                <a:cs typeface="Times New Roman" pitchFamily="18" charset="0"/>
              </a:rPr>
              <a:t>Pop-ups and Advertising Rule</a:t>
            </a:r>
          </a:p>
          <a:p>
            <a:pPr marL="0" indent="0">
              <a:buNone/>
            </a:pPr>
            <a:r>
              <a:rPr lang="en-US" sz="2400" dirty="0">
                <a:latin typeface="Times New Roman" pitchFamily="18" charset="0"/>
                <a:cs typeface="Times New Roman" pitchFamily="18" charset="0"/>
              </a:rPr>
              <a:t>There are three types of</a:t>
            </a:r>
            <a:r>
              <a:rPr lang="en-US" sz="2400" b="1"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pop-ups:</a:t>
            </a:r>
          </a:p>
          <a:p>
            <a:pPr marL="342900" indent="-342900"/>
            <a:r>
              <a:rPr lang="en-US" sz="2400" dirty="0" smtClean="0">
                <a:latin typeface="Times New Roman" pitchFamily="18" charset="0"/>
                <a:cs typeface="Times New Roman" pitchFamily="18" charset="0"/>
              </a:rPr>
              <a:t>general </a:t>
            </a:r>
            <a:r>
              <a:rPr lang="en-US" sz="2400" dirty="0">
                <a:latin typeface="Times New Roman" pitchFamily="18" charset="0"/>
                <a:cs typeface="Times New Roman" pitchFamily="18" charset="0"/>
              </a:rPr>
              <a:t>browser </a:t>
            </a:r>
            <a:r>
              <a:rPr lang="en-US" sz="2400" dirty="0" smtClean="0">
                <a:latin typeface="Times New Roman" pitchFamily="18" charset="0"/>
                <a:cs typeface="Times New Roman" pitchFamily="18" charset="0"/>
              </a:rPr>
              <a:t>pop-ups</a:t>
            </a:r>
          </a:p>
          <a:p>
            <a:pPr marL="342900" indent="-342900"/>
            <a:r>
              <a:rPr lang="en-US" sz="2400" dirty="0" smtClean="0">
                <a:latin typeface="Times New Roman" pitchFamily="18" charset="0"/>
                <a:cs typeface="Times New Roman" pitchFamily="18" charset="0"/>
              </a:rPr>
              <a:t>messenger </a:t>
            </a:r>
            <a:r>
              <a:rPr lang="en-US" sz="2400" dirty="0">
                <a:latin typeface="Times New Roman" pitchFamily="18" charset="0"/>
                <a:cs typeface="Times New Roman" pitchFamily="18" charset="0"/>
              </a:rPr>
              <a:t>s</a:t>
            </a:r>
            <a:r>
              <a:rPr lang="en-US" sz="2400" dirty="0" smtClean="0">
                <a:latin typeface="Times New Roman" pitchFamily="18" charset="0"/>
                <a:cs typeface="Times New Roman" pitchFamily="18" charset="0"/>
              </a:rPr>
              <a:t>ervice advisements</a:t>
            </a:r>
          </a:p>
          <a:p>
            <a:pPr marL="342900" indent="-342900"/>
            <a:r>
              <a:rPr lang="en-US" sz="2400" dirty="0" smtClean="0">
                <a:latin typeface="Times New Roman" pitchFamily="18" charset="0"/>
                <a:cs typeface="Times New Roman" pitchFamily="18" charset="0"/>
              </a:rPr>
              <a:t>pop-ups </a:t>
            </a:r>
            <a:r>
              <a:rPr lang="en-US" sz="2400" dirty="0">
                <a:latin typeface="Times New Roman" pitchFamily="18" charset="0"/>
                <a:cs typeface="Times New Roman" pitchFamily="18" charset="0"/>
              </a:rPr>
              <a:t>generated by adware and spyware. </a:t>
            </a:r>
            <a:endParaRPr lang="en-US" sz="2400" dirty="0" smtClean="0">
              <a:latin typeface="Times New Roman" pitchFamily="18" charset="0"/>
              <a:cs typeface="Times New Roman" pitchFamily="18" charset="0"/>
            </a:endParaRPr>
          </a:p>
          <a:p>
            <a:pPr marL="0" indent="0">
              <a:buNone/>
            </a:pPr>
            <a:endParaRPr lang="en-US" sz="2400" dirty="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Each </a:t>
            </a:r>
            <a:r>
              <a:rPr lang="en-US" sz="2400" dirty="0">
                <a:latin typeface="Times New Roman" pitchFamily="18" charset="0"/>
                <a:cs typeface="Times New Roman" pitchFamily="18" charset="0"/>
              </a:rPr>
              <a:t>of these pop-ups can be controlled by installing a pop-up </a:t>
            </a:r>
            <a:r>
              <a:rPr lang="en-US" sz="2400" dirty="0" smtClean="0">
                <a:latin typeface="Times New Roman" pitchFamily="18" charset="0"/>
                <a:cs typeface="Times New Roman" pitchFamily="18" charset="0"/>
              </a:rPr>
              <a:t>blocker.</a:t>
            </a:r>
          </a:p>
          <a:p>
            <a:pPr marL="0" indent="0">
              <a:buNone/>
            </a:pPr>
            <a:endParaRPr lang="en-US" sz="2400" u="sng" dirty="0" smtClean="0">
              <a:latin typeface="Times New Roman" pitchFamily="18" charset="0"/>
              <a:cs typeface="Times New Roman" pitchFamily="18" charset="0"/>
            </a:endParaRPr>
          </a:p>
          <a:p>
            <a:pPr marL="0" indent="0">
              <a:buNone/>
            </a:pPr>
            <a:r>
              <a:rPr lang="en-US" u="sng"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Email Rule</a:t>
            </a:r>
          </a:p>
          <a:p>
            <a:pPr marL="0" indent="0">
              <a:buNone/>
            </a:pPr>
            <a:r>
              <a:rPr lang="en-US" sz="2400" dirty="0">
                <a:latin typeface="Times New Roman" pitchFamily="18" charset="0"/>
                <a:cs typeface="Times New Roman" pitchFamily="18" charset="0"/>
              </a:rPr>
              <a:t>Use of </a:t>
            </a:r>
            <a:r>
              <a:rPr lang="en-US" sz="2400" dirty="0" smtClean="0">
                <a:latin typeface="Times New Roman" pitchFamily="18" charset="0"/>
                <a:cs typeface="Times New Roman" pitchFamily="18" charset="0"/>
              </a:rPr>
              <a:t>email </a:t>
            </a:r>
            <a:r>
              <a:rPr lang="en-US" sz="2400" dirty="0">
                <a:latin typeface="Times New Roman" pitchFamily="18" charset="0"/>
                <a:cs typeface="Times New Roman" pitchFamily="18" charset="0"/>
              </a:rPr>
              <a:t>and the Internet: Inappropriate use of </a:t>
            </a:r>
            <a:r>
              <a:rPr lang="en-US" sz="2400" dirty="0" smtClean="0">
                <a:latin typeface="Times New Roman" pitchFamily="18" charset="0"/>
                <a:cs typeface="Times New Roman" pitchFamily="18" charset="0"/>
              </a:rPr>
              <a:t>email </a:t>
            </a:r>
            <a:r>
              <a:rPr lang="en-US" sz="2400" dirty="0">
                <a:latin typeface="Times New Roman" pitchFamily="18" charset="0"/>
                <a:cs typeface="Times New Roman" pitchFamily="18" charset="0"/>
              </a:rPr>
              <a:t>includes, but is not limited to, sending or forwarding any form of written </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document. </a:t>
            </a:r>
            <a:endParaRPr lang="en-US" sz="2400" dirty="0" smtClean="0">
              <a:latin typeface="Times New Roman" pitchFamily="18" charset="0"/>
              <a:cs typeface="Times New Roman" pitchFamily="18" charset="0"/>
            </a:endParaRPr>
          </a:p>
          <a:p>
            <a:pPr marL="0" indent="0">
              <a:buNone/>
            </a:pPr>
            <a:endParaRPr lang="en-GB" sz="1500" dirty="0" smtClean="0"/>
          </a:p>
          <a:p>
            <a:pPr marL="0" indent="0">
              <a:buNone/>
            </a:pPr>
            <a:r>
              <a:rPr lang="en-GB" sz="1500" dirty="0" smtClean="0"/>
              <a:t>© Routledge </a:t>
            </a:r>
            <a:endParaRPr lang="en-US" sz="1500" u="sng" dirty="0">
              <a:latin typeface="Times New Roman" pitchFamily="18" charset="0"/>
              <a:cs typeface="Times New Roman" pitchFamily="18" charset="0"/>
            </a:endParaRPr>
          </a:p>
        </p:txBody>
      </p:sp>
    </p:spTree>
    <p:extLst>
      <p:ext uri="{BB962C8B-B14F-4D97-AF65-F5344CB8AC3E}">
        <p14:creationId xmlns:p14="http://schemas.microsoft.com/office/powerpoint/2010/main" xmlns="" val="860799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Use Policy </a:t>
            </a:r>
            <a:endParaRPr lang="en-US" dirty="0"/>
          </a:p>
        </p:txBody>
      </p:sp>
      <p:sp>
        <p:nvSpPr>
          <p:cNvPr id="3" name="Content Placeholder 2"/>
          <p:cNvSpPr>
            <a:spLocks noGrp="1"/>
          </p:cNvSpPr>
          <p:nvPr>
            <p:ph sz="quarter" idx="1"/>
          </p:nvPr>
        </p:nvSpPr>
        <p:spPr/>
        <p:txBody>
          <a:bodyPr/>
          <a:lstStyle/>
          <a:p>
            <a:r>
              <a:rPr lang="en-US" b="1" dirty="0" smtClean="0">
                <a:latin typeface="Times New Roman" pitchFamily="18" charset="0"/>
                <a:cs typeface="Times New Roman" pitchFamily="18" charset="0"/>
              </a:rPr>
              <a:t>Other Organizational Rules </a:t>
            </a:r>
          </a:p>
          <a:p>
            <a:pPr marL="0" indent="0">
              <a:buNone/>
            </a:pPr>
            <a:r>
              <a:rPr lang="en-US" sz="2400" dirty="0" smtClean="0">
                <a:latin typeface="Times New Roman" pitchFamily="18" charset="0"/>
                <a:cs typeface="Times New Roman" pitchFamily="18" charset="0"/>
              </a:rPr>
              <a:t>Employees </a:t>
            </a:r>
            <a:r>
              <a:rPr lang="en-US" sz="2400" dirty="0">
                <a:latin typeface="Times New Roman" pitchFamily="18" charset="0"/>
                <a:cs typeface="Times New Roman" pitchFamily="18" charset="0"/>
              </a:rPr>
              <a:t>are reminded that it is inappropriate to reveal confidential information, and any other material covered by the District confidentiality policies and procedures on the </a:t>
            </a:r>
            <a:r>
              <a:rPr lang="en-US" sz="2400" dirty="0" smtClean="0">
                <a:latin typeface="Times New Roman" pitchFamily="18" charset="0"/>
                <a:cs typeface="Times New Roman" pitchFamily="18" charset="0"/>
              </a:rPr>
              <a:t>Internet</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marL="0" indent="0">
              <a:buNone/>
            </a:pPr>
            <a:endParaRPr lang="en-US" u="sng" dirty="0" smtClean="0">
              <a:latin typeface="Times New Roman" pitchFamily="18" charset="0"/>
              <a:cs typeface="Times New Roman" pitchFamily="18" charset="0"/>
            </a:endParaRPr>
          </a:p>
          <a:p>
            <a:pPr marL="0" indent="0">
              <a:buNone/>
            </a:pPr>
            <a:endParaRPr lang="en-US" sz="2400" u="sng" dirty="0" smtClean="0">
              <a:latin typeface="Times New Roman" pitchFamily="18" charset="0"/>
              <a:cs typeface="Times New Roman" pitchFamily="18" charset="0"/>
            </a:endParaRPr>
          </a:p>
          <a:p>
            <a:pPr marL="0" indent="0">
              <a:buNone/>
            </a:pPr>
            <a:endParaRPr lang="en-US" u="sng" dirty="0" smtClean="0">
              <a:latin typeface="Times New Roman" pitchFamily="18" charset="0"/>
              <a:cs typeface="Times New Roman" pitchFamily="18" charset="0"/>
            </a:endParaRPr>
          </a:p>
          <a:p>
            <a:pPr marL="0" indent="0">
              <a:buNone/>
            </a:pPr>
            <a:endParaRPr lang="en-US" sz="2400" u="sng" dirty="0" smtClean="0">
              <a:latin typeface="Times New Roman" pitchFamily="18" charset="0"/>
              <a:cs typeface="Times New Roman" pitchFamily="18" charset="0"/>
            </a:endParaRPr>
          </a:p>
          <a:p>
            <a:pPr marL="0" indent="0">
              <a:buNone/>
            </a:pPr>
            <a:endParaRPr lang="en-US" u="sng" dirty="0" smtClean="0">
              <a:latin typeface="Times New Roman" pitchFamily="18" charset="0"/>
              <a:cs typeface="Times New Roman" pitchFamily="18" charset="0"/>
            </a:endParaRPr>
          </a:p>
          <a:p>
            <a:pPr marL="0" indent="0">
              <a:buNone/>
            </a:pPr>
            <a:r>
              <a:rPr lang="en-GB" sz="1600" dirty="0" smtClean="0"/>
              <a:t>© Routledge </a:t>
            </a:r>
            <a:endParaRPr lang="en-US" sz="1600" u="sng" dirty="0" smtClean="0">
              <a:latin typeface="Times New Roman" pitchFamily="18" charset="0"/>
              <a:cs typeface="Times New Roman" pitchFamily="18" charset="0"/>
            </a:endParaRPr>
          </a:p>
          <a:p>
            <a:endParaRPr lang="en-US" u="sng" dirty="0">
              <a:latin typeface="Times New Roman" pitchFamily="18" charset="0"/>
              <a:cs typeface="Times New Roman" pitchFamily="18" charset="0"/>
            </a:endParaRPr>
          </a:p>
        </p:txBody>
      </p:sp>
    </p:spTree>
    <p:extLst>
      <p:ext uri="{BB962C8B-B14F-4D97-AF65-F5344CB8AC3E}">
        <p14:creationId xmlns:p14="http://schemas.microsoft.com/office/powerpoint/2010/main" xmlns="" val="1601467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a:xfrm>
            <a:off x="228600" y="2209800"/>
            <a:ext cx="8229600" cy="4114800"/>
          </a:xfrm>
        </p:spPr>
        <p:txBody>
          <a:bodyPr>
            <a:normAutofit/>
          </a:bodyPr>
          <a:lstStyle/>
          <a:p>
            <a:r>
              <a:rPr lang="en-US" dirty="0" smtClean="0"/>
              <a:t>Due </a:t>
            </a:r>
            <a:r>
              <a:rPr lang="en-US" dirty="0"/>
              <a:t>to the high level of inappropriate sites on the Internet and the thousands of daily threats, the best practices are to lockdown the network with filters, pass codes, access codes, and any device that limits access to the work related data system. </a:t>
            </a:r>
            <a:endParaRPr lang="en-US" dirty="0" smtClean="0"/>
          </a:p>
          <a:p>
            <a:endParaRPr lang="en-US" dirty="0" smtClean="0"/>
          </a:p>
          <a:p>
            <a:endParaRPr lang="en-US" dirty="0" smtClean="0"/>
          </a:p>
          <a:p>
            <a:endParaRPr lang="en-US" dirty="0" smtClean="0"/>
          </a:p>
          <a:p>
            <a:endParaRPr lang="en-US" dirty="0" smtClean="0"/>
          </a:p>
          <a:p>
            <a:pPr>
              <a:buNone/>
            </a:pPr>
            <a:r>
              <a:rPr lang="en-GB" sz="1600" dirty="0" smtClean="0"/>
              <a:t>© Routledge </a:t>
            </a:r>
            <a:endParaRPr lang="en-US" sz="1600" dirty="0"/>
          </a:p>
        </p:txBody>
      </p:sp>
    </p:spTree>
    <p:extLst>
      <p:ext uri="{BB962C8B-B14F-4D97-AF65-F5344CB8AC3E}">
        <p14:creationId xmlns:p14="http://schemas.microsoft.com/office/powerpoint/2010/main" xmlns="" val="22852308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Oriel">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218</TotalTime>
  <Words>440</Words>
  <Application>Microsoft Office PowerPoint</Application>
  <PresentationFormat>On-screen Show (4:3)</PresentationFormat>
  <Paragraphs>69</Paragraphs>
  <Slides>7</Slides>
  <Notes>0</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Oriel</vt:lpstr>
      <vt:lpstr>1_Oriel</vt:lpstr>
      <vt:lpstr>Cyber Security for Educational Leaders:  A Guide to Understanding and Implementing Technology Policies </vt:lpstr>
      <vt:lpstr>Internet-Use Policy </vt:lpstr>
      <vt:lpstr>Internet-Use Policy </vt:lpstr>
      <vt:lpstr>Internet-Use Policy </vt:lpstr>
      <vt:lpstr>Internet-Use Policy </vt:lpstr>
      <vt:lpstr>Internet Use Policy </vt:lpstr>
      <vt:lpstr>Conclusion</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 Use Policy </dc:title>
  <dc:creator>gilchrisc</dc:creator>
  <cp:lastModifiedBy>Phil Cope</cp:lastModifiedBy>
  <cp:revision>19</cp:revision>
  <cp:lastPrinted>2011-09-25T10:44:55Z</cp:lastPrinted>
  <dcterms:created xsi:type="dcterms:W3CDTF">2011-09-22T21:48:46Z</dcterms:created>
  <dcterms:modified xsi:type="dcterms:W3CDTF">2012-12-12T12:26:10Z</dcterms:modified>
</cp:coreProperties>
</file>