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58" r:id="rId4"/>
    <p:sldId id="259" r:id="rId5"/>
  </p:sldIdLst>
  <p:sldSz cx="9144000" cy="6858000" type="screen4x3"/>
  <p:notesSz cx="6858000" cy="9144000"/>
  <p:defaultTextStyle>
    <a:lvl1pPr defTabSz="457200">
      <a:defRPr>
        <a:latin typeface="Calibri"/>
        <a:ea typeface="Calibri"/>
        <a:cs typeface="Calibri"/>
        <a:sym typeface="Calibri"/>
      </a:defRPr>
    </a:lvl1pPr>
    <a:lvl2pPr indent="457200" defTabSz="457200">
      <a:defRPr>
        <a:latin typeface="Calibri"/>
        <a:ea typeface="Calibri"/>
        <a:cs typeface="Calibri"/>
        <a:sym typeface="Calibri"/>
      </a:defRPr>
    </a:lvl2pPr>
    <a:lvl3pPr indent="914400" defTabSz="457200">
      <a:defRPr>
        <a:latin typeface="Calibri"/>
        <a:ea typeface="Calibri"/>
        <a:cs typeface="Calibri"/>
        <a:sym typeface="Calibri"/>
      </a:defRPr>
    </a:lvl3pPr>
    <a:lvl4pPr indent="1371600" defTabSz="457200">
      <a:defRPr>
        <a:latin typeface="Calibri"/>
        <a:ea typeface="Calibri"/>
        <a:cs typeface="Calibri"/>
        <a:sym typeface="Calibri"/>
      </a:defRPr>
    </a:lvl4pPr>
    <a:lvl5pPr indent="1828800" defTabSz="457200">
      <a:defRPr>
        <a:latin typeface="Calibri"/>
        <a:ea typeface="Calibri"/>
        <a:cs typeface="Calibri"/>
        <a:sym typeface="Calibri"/>
      </a:defRPr>
    </a:lvl5pPr>
    <a:lvl6pPr indent="2286000" defTabSz="457200">
      <a:defRPr>
        <a:latin typeface="Calibri"/>
        <a:ea typeface="Calibri"/>
        <a:cs typeface="Calibri"/>
        <a:sym typeface="Calibri"/>
      </a:defRPr>
    </a:lvl6pPr>
    <a:lvl7pPr indent="2743200" defTabSz="457200">
      <a:defRPr>
        <a:latin typeface="Calibri"/>
        <a:ea typeface="Calibri"/>
        <a:cs typeface="Calibri"/>
        <a:sym typeface="Calibri"/>
      </a:defRPr>
    </a:lvl7pPr>
    <a:lvl8pPr indent="3200400" defTabSz="457200">
      <a:defRPr>
        <a:latin typeface="Calibri"/>
        <a:ea typeface="Calibri"/>
        <a:cs typeface="Calibri"/>
        <a:sym typeface="Calibri"/>
      </a:defRPr>
    </a:lvl8pPr>
    <a:lvl9pPr indent="3657600" defTabSz="457200">
      <a:defRPr>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FD7E7"/>
          </a:solidFill>
        </a:fill>
      </a:tcStyle>
    </a:wholeTbl>
    <a:band2H>
      <a:tcTxStyle/>
      <a:tcStyle>
        <a:tcBdr/>
        <a:fill>
          <a:solidFill>
            <a:srgbClr val="E8ECF4"/>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F81BD"/>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F81BD"/>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F81BD"/>
          </a:solidFill>
        </a:fill>
      </a:tcStyle>
    </a:firstRow>
  </a:tblStyle>
  <a:tblStyle styleId="{C7B018BB-80A7-4F77-B60F-C8B233D01FF8}"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EE7D0"/>
          </a:solidFill>
        </a:fill>
      </a:tcStyle>
    </a:wholeTbl>
    <a:band2H>
      <a:tcTxStyle/>
      <a:tcStyle>
        <a:tcBdr/>
        <a:fill>
          <a:solidFill>
            <a:srgbClr val="EFF3E9"/>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BBB59"/>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BBB59"/>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9BBB59"/>
          </a:solidFill>
        </a:fill>
      </a:tcStyle>
    </a:firstRow>
  </a:tblStyle>
  <a:tblStyle styleId="{EEE7283C-3CF3-47DC-8721-378D4A62B228}"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CDCCE"/>
          </a:solidFill>
        </a:fill>
      </a:tcStyle>
    </a:wholeTbl>
    <a:band2H>
      <a:tcTxStyle/>
      <a:tcStyle>
        <a:tcBdr/>
        <a:fill>
          <a:solidFill>
            <a:srgbClr val="FDEEE8"/>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79646"/>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79646"/>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79646"/>
          </a:solidFill>
        </a:fill>
      </a:tcStyle>
    </a:firstRow>
  </a:tblStyle>
  <a:tblStyle styleId="{CF821DB8-F4EB-4A41-A1BA-3FCAFE7338EE}" styleName="">
    <a:tblBg/>
    <a:wholeTbl>
      <a:tcTxStyle b="on" i="on">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F81BD"/>
          </a:solidFill>
        </a:fill>
      </a:tcStyle>
    </a:firstCol>
    <a:lastRow>
      <a:tcTxStyle b="on" i="on">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4F81BD"/>
          </a:solidFill>
        </a:fill>
      </a:tcStyle>
    </a:firstRow>
  </a:tblStyle>
  <a:tblStyle styleId="{33BA23B1-9221-436E-865A-0063620EA4FD}"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28" d="100"/>
          <a:sy n="128" d="100"/>
        </p:scale>
        <p:origin x="-114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1921025060"/>
      </p:ext>
    </p:extLst>
  </p:cSld>
  <p:clrMap bg1="lt1" tx1="dk1" bg2="lt2" tx2="dk2" accent1="accent1" accent2="accent2" accent3="accent3" accent4="accent4" accent5="accent5" accent6="accent6" hlink="hlink" folHlink="folHlink"/>
  <p:notesStyle>
    <a:lvl1pPr defTabSz="457200">
      <a:lnSpc>
        <a:spcPct val="125000"/>
      </a:lnSpc>
      <a:defRPr sz="2400">
        <a:latin typeface="+mj-lt"/>
        <a:ea typeface="+mj-ea"/>
        <a:cs typeface="+mj-cs"/>
        <a:sym typeface="Avenir Roman"/>
      </a:defRPr>
    </a:lvl1pPr>
    <a:lvl2pPr indent="228600" defTabSz="457200">
      <a:lnSpc>
        <a:spcPct val="125000"/>
      </a:lnSpc>
      <a:defRPr sz="2400">
        <a:latin typeface="+mj-lt"/>
        <a:ea typeface="+mj-ea"/>
        <a:cs typeface="+mj-cs"/>
        <a:sym typeface="Avenir Roman"/>
      </a:defRPr>
    </a:lvl2pPr>
    <a:lvl3pPr indent="457200" defTabSz="457200">
      <a:lnSpc>
        <a:spcPct val="125000"/>
      </a:lnSpc>
      <a:defRPr sz="2400">
        <a:latin typeface="+mj-lt"/>
        <a:ea typeface="+mj-ea"/>
        <a:cs typeface="+mj-cs"/>
        <a:sym typeface="Avenir Roman"/>
      </a:defRPr>
    </a:lvl3pPr>
    <a:lvl4pPr indent="685800" defTabSz="457200">
      <a:lnSpc>
        <a:spcPct val="125000"/>
      </a:lnSpc>
      <a:defRPr sz="2400">
        <a:latin typeface="+mj-lt"/>
        <a:ea typeface="+mj-ea"/>
        <a:cs typeface="+mj-cs"/>
        <a:sym typeface="Avenir Roman"/>
      </a:defRPr>
    </a:lvl4pPr>
    <a:lvl5pPr indent="914400" defTabSz="457200">
      <a:lnSpc>
        <a:spcPct val="125000"/>
      </a:lnSpc>
      <a:defRPr sz="2400">
        <a:latin typeface="+mj-lt"/>
        <a:ea typeface="+mj-ea"/>
        <a:cs typeface="+mj-cs"/>
        <a:sym typeface="Avenir Roman"/>
      </a:defRPr>
    </a:lvl5pPr>
    <a:lvl6pPr indent="1143000" defTabSz="457200">
      <a:lnSpc>
        <a:spcPct val="125000"/>
      </a:lnSpc>
      <a:defRPr sz="2400">
        <a:latin typeface="+mj-lt"/>
        <a:ea typeface="+mj-ea"/>
        <a:cs typeface="+mj-cs"/>
        <a:sym typeface="Avenir Roman"/>
      </a:defRPr>
    </a:lvl6pPr>
    <a:lvl7pPr indent="1371600" defTabSz="457200">
      <a:lnSpc>
        <a:spcPct val="125000"/>
      </a:lnSpc>
      <a:defRPr sz="2400">
        <a:latin typeface="+mj-lt"/>
        <a:ea typeface="+mj-ea"/>
        <a:cs typeface="+mj-cs"/>
        <a:sym typeface="Avenir Roman"/>
      </a:defRPr>
    </a:lvl7pPr>
    <a:lvl8pPr indent="1600200" defTabSz="457200">
      <a:lnSpc>
        <a:spcPct val="125000"/>
      </a:lnSpc>
      <a:defRPr sz="2400">
        <a:latin typeface="+mj-lt"/>
        <a:ea typeface="+mj-ea"/>
        <a:cs typeface="+mj-cs"/>
        <a:sym typeface="Avenir Roman"/>
      </a:defRPr>
    </a:lvl8pPr>
    <a:lvl9pPr indent="1828800" defTabSz="457200">
      <a:lnSpc>
        <a:spcPct val="125000"/>
      </a:lnSpc>
      <a:defRPr sz="2400">
        <a:latin typeface="+mj-lt"/>
        <a:ea typeface="+mj-ea"/>
        <a:cs typeface="+mj-cs"/>
        <a:sym typeface="Avenir Roman"/>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a:spLocks noGrp="1" noRot="1" noChangeAspect="1"/>
          </p:cNvSpPr>
          <p:nvPr>
            <p:ph type="sldImg"/>
          </p:nvPr>
        </p:nvSpPr>
        <p:spPr>
          <a:prstGeom prst="rect">
            <a:avLst/>
          </a:prstGeom>
        </p:spPr>
        <p:txBody>
          <a:bodyPr/>
          <a:lstStyle/>
          <a:p>
            <a:pPr lvl="0"/>
            <a:endParaRPr/>
          </a:p>
        </p:txBody>
      </p:sp>
      <p:sp>
        <p:nvSpPr>
          <p:cNvPr id="85" name="Shape 85"/>
          <p:cNvSpPr>
            <a:spLocks noGrp="1"/>
          </p:cNvSpPr>
          <p:nvPr>
            <p:ph type="body" sz="quarter" idx="1"/>
          </p:nvPr>
        </p:nvSpPr>
        <p:spPr>
          <a:prstGeom prst="rect">
            <a:avLst/>
          </a:prstGeom>
        </p:spPr>
        <p:txBody>
          <a:bodyPr/>
          <a:lstStyle>
            <a:lvl1pPr>
              <a:lnSpc>
                <a:spcPct val="100000"/>
              </a:lnSpc>
              <a:defRPr sz="1400">
                <a:latin typeface="Calibri"/>
                <a:ea typeface="Calibri"/>
                <a:cs typeface="Calibri"/>
                <a:sym typeface="Calibri"/>
              </a:defRPr>
            </a:lvl1pPr>
          </a:lstStyle>
          <a:p>
            <a:pPr lvl="0">
              <a:defRPr sz="1800"/>
            </a:pPr>
            <a:r>
              <a:rPr sz="1400"/>
              <a:t>A solid content plan begins with message architecture. Message architecture establishes concrete, shared terminology that guides content development across teams and channels. It is what brings together your organizational messaging (business goals) with terms and keywords that meet your customers’ needs (audience goals), and should be developed based on your user personas and keywords. Each audience and business goal should have at least one key message attached. Ideally, any team member should be able to clearly understand message architecture and create content that aligns with mutually understood goals.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prstGeom prst="rect">
            <a:avLst/>
          </a:prstGeom>
        </p:spPr>
        <p:txBody>
          <a:bodyPr/>
          <a:lstStyle/>
          <a:p>
            <a:pPr lvl="0"/>
            <a:endParaRPr/>
          </a:p>
        </p:txBody>
      </p:sp>
      <p:sp>
        <p:nvSpPr>
          <p:cNvPr id="92" name="Shape 92"/>
          <p:cNvSpPr>
            <a:spLocks noGrp="1"/>
          </p:cNvSpPr>
          <p:nvPr>
            <p:ph type="body" sz="quarter" idx="1"/>
          </p:nvPr>
        </p:nvSpPr>
        <p:spPr>
          <a:prstGeom prst="rect">
            <a:avLst/>
          </a:prstGeom>
        </p:spPr>
        <p:txBody>
          <a:bodyPr/>
          <a:lstStyle>
            <a:lvl1pPr>
              <a:lnSpc>
                <a:spcPct val="100000"/>
              </a:lnSpc>
              <a:defRPr sz="1400">
                <a:latin typeface="Calibri"/>
                <a:ea typeface="Calibri"/>
                <a:cs typeface="Calibri"/>
                <a:sym typeface="Calibri"/>
              </a:defRPr>
            </a:lvl1pPr>
          </a:lstStyle>
          <a:p>
            <a:pPr lvl="0">
              <a:defRPr sz="1800"/>
            </a:pPr>
            <a:r>
              <a:rPr sz="1400"/>
              <a:t>A solid content plan begins with message architecture. Message architecture establishes concrete, shared terminology that guides content development across teams and channels. It is what brings together your organizational messaging (business goals) with terms and keywords that meet your customers’ needs (audience goals), and should be developed based on your user personas and keywords. Each audience and business goal should have at least one key message attached. Ideally, any team member should be able to clearly understand message architecture and create content that aligns with mutually understood goals.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6" name="Shape 6"/>
          <p:cNvSpPr>
            <a:spLocks noGrp="1"/>
          </p:cNvSpPr>
          <p:nvPr>
            <p:ph type="title"/>
          </p:nvPr>
        </p:nvSpPr>
        <p:spPr>
          <a:xfrm>
            <a:off x="685800" y="1844675"/>
            <a:ext cx="7772400" cy="2041525"/>
          </a:xfrm>
          <a:prstGeom prst="rect">
            <a:avLst/>
          </a:prstGeom>
        </p:spPr>
        <p:txBody>
          <a:bodyPr/>
          <a:lstStyle/>
          <a:p>
            <a:pPr lvl="0">
              <a:defRPr sz="1800"/>
            </a:pPr>
            <a:r>
              <a:rPr sz="4400"/>
              <a:t>Title Text</a:t>
            </a:r>
          </a:p>
        </p:txBody>
      </p:sp>
      <p:sp>
        <p:nvSpPr>
          <p:cNvPr id="7" name="Shape 7"/>
          <p:cNvSpPr>
            <a:spLocks noGrp="1"/>
          </p:cNvSpPr>
          <p:nvPr>
            <p:ph type="body" idx="1"/>
          </p:nvPr>
        </p:nvSpPr>
        <p:spPr>
          <a:xfrm>
            <a:off x="1371600" y="3886200"/>
            <a:ext cx="6400800" cy="29718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lvl="0">
              <a:defRPr sz="1800">
                <a:solidFill>
                  <a:srgbClr val="000000"/>
                </a:solidFill>
              </a:defRPr>
            </a:pPr>
            <a:r>
              <a:rPr sz="3200">
                <a:solidFill>
                  <a:srgbClr val="888888"/>
                </a:solidFill>
              </a:rPr>
              <a:t>Body Level One</a:t>
            </a:r>
          </a:p>
          <a:p>
            <a:pPr lvl="1">
              <a:defRPr sz="1800">
                <a:solidFill>
                  <a:srgbClr val="000000"/>
                </a:solidFill>
              </a:defRPr>
            </a:pPr>
            <a:r>
              <a:rPr sz="3200">
                <a:solidFill>
                  <a:srgbClr val="888888"/>
                </a:solidFill>
              </a:rPr>
              <a:t>Body Level Two</a:t>
            </a:r>
          </a:p>
          <a:p>
            <a:pPr lvl="2">
              <a:defRPr sz="1800">
                <a:solidFill>
                  <a:srgbClr val="000000"/>
                </a:solidFill>
              </a:defRPr>
            </a:pPr>
            <a:r>
              <a:rPr sz="3200">
                <a:solidFill>
                  <a:srgbClr val="888888"/>
                </a:solidFill>
              </a:rPr>
              <a:t>Body Level Three</a:t>
            </a:r>
          </a:p>
          <a:p>
            <a:pPr lvl="3">
              <a:defRPr sz="1800">
                <a:solidFill>
                  <a:srgbClr val="000000"/>
                </a:solidFill>
              </a:defRPr>
            </a:pPr>
            <a:r>
              <a:rPr sz="3200">
                <a:solidFill>
                  <a:srgbClr val="888888"/>
                </a:solidFill>
              </a:rPr>
              <a:t>Body Level Four</a:t>
            </a:r>
          </a:p>
          <a:p>
            <a:pPr lvl="4">
              <a:defRPr sz="1800">
                <a:solidFill>
                  <a:srgbClr val="000000"/>
                </a:solidFill>
              </a:defRPr>
            </a:pPr>
            <a:r>
              <a:rPr sz="3200">
                <a:solidFill>
                  <a:srgbClr val="888888"/>
                </a:solidFill>
              </a:rPr>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pPr>
            <a:r>
              <a:rPr sz="4400"/>
              <a:t>Title Text</a:t>
            </a:r>
          </a:p>
        </p:txBody>
      </p:sp>
      <p:sp>
        <p:nvSpPr>
          <p:cNvPr id="40" name="Shape 40"/>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6629400" y="0"/>
            <a:ext cx="2057400" cy="6400802"/>
          </a:xfrm>
          <a:prstGeom prst="rect">
            <a:avLst/>
          </a:prstGeom>
        </p:spPr>
        <p:txBody>
          <a:bodyPr/>
          <a:lstStyle/>
          <a:p>
            <a:pPr lvl="0">
              <a:defRPr sz="1800"/>
            </a:pPr>
            <a:r>
              <a:rPr sz="4400"/>
              <a:t>Title Text</a:t>
            </a:r>
          </a:p>
        </p:txBody>
      </p:sp>
      <p:sp>
        <p:nvSpPr>
          <p:cNvPr id="44" name="Shape 44"/>
          <p:cNvSpPr>
            <a:spLocks noGrp="1"/>
          </p:cNvSpPr>
          <p:nvPr>
            <p:ph type="body" idx="1"/>
          </p:nvPr>
        </p:nvSpPr>
        <p:spPr>
          <a:xfrm>
            <a:off x="457200" y="274638"/>
            <a:ext cx="6019800" cy="6583363"/>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pPr>
            <a:r>
              <a:rPr sz="4400"/>
              <a:t>Title Text</a:t>
            </a:r>
          </a:p>
        </p:txBody>
      </p:sp>
      <p:sp>
        <p:nvSpPr>
          <p:cNvPr id="11" name="Shape 11"/>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pic>
        <p:nvPicPr>
          <p:cNvPr id="12" name="ROE_logo_2.png"/>
          <p:cNvPicPr/>
          <p:nvPr/>
        </p:nvPicPr>
        <p:blipFill>
          <a:blip r:embed="rId2">
            <a:extLst/>
          </a:blip>
          <a:stretch>
            <a:fillRect/>
          </a:stretch>
        </p:blipFill>
        <p:spPr>
          <a:xfrm>
            <a:off x="8229041" y="6049863"/>
            <a:ext cx="818023" cy="766763"/>
          </a:xfrm>
          <a:prstGeom prst="rect">
            <a:avLst/>
          </a:prstGeom>
          <a:ln w="12700">
            <a:miter lim="400000"/>
          </a:ln>
        </p:spPr>
      </p:pic>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722312" y="4406900"/>
            <a:ext cx="7772401" cy="1362075"/>
          </a:xfrm>
          <a:prstGeom prst="rect">
            <a:avLst/>
          </a:prstGeom>
        </p:spPr>
        <p:txBody>
          <a:bodyPr anchor="t"/>
          <a:lstStyle>
            <a:lvl1pPr algn="l">
              <a:defRPr sz="4000" b="1" cap="all"/>
            </a:lvl1pPr>
          </a:lstStyle>
          <a:p>
            <a:pPr lvl="0">
              <a:defRPr sz="1800" b="0" cap="none"/>
            </a:pPr>
            <a:r>
              <a:rPr sz="4000" b="1" cap="all"/>
              <a:t>Title Text</a:t>
            </a:r>
          </a:p>
        </p:txBody>
      </p:sp>
      <p:sp>
        <p:nvSpPr>
          <p:cNvPr id="15" name="Shape 15"/>
          <p:cNvSpPr>
            <a:spLocks noGrp="1"/>
          </p:cNvSpPr>
          <p:nvPr>
            <p:ph type="body"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lvl="0">
              <a:defRPr sz="1800">
                <a:solidFill>
                  <a:srgbClr val="000000"/>
                </a:solidFill>
              </a:defRPr>
            </a:pPr>
            <a:r>
              <a:rPr sz="2000">
                <a:solidFill>
                  <a:srgbClr val="888888"/>
                </a:solidFill>
              </a:rPr>
              <a:t>Body Level One</a:t>
            </a:r>
          </a:p>
          <a:p>
            <a:pPr lvl="1">
              <a:defRPr sz="1800">
                <a:solidFill>
                  <a:srgbClr val="000000"/>
                </a:solidFill>
              </a:defRPr>
            </a:pPr>
            <a:r>
              <a:rPr sz="2000">
                <a:solidFill>
                  <a:srgbClr val="888888"/>
                </a:solidFill>
              </a:rPr>
              <a:t>Body Level Two</a:t>
            </a:r>
          </a:p>
          <a:p>
            <a:pPr lvl="2">
              <a:defRPr sz="1800">
                <a:solidFill>
                  <a:srgbClr val="000000"/>
                </a:solidFill>
              </a:defRPr>
            </a:pPr>
            <a:r>
              <a:rPr sz="2000">
                <a:solidFill>
                  <a:srgbClr val="888888"/>
                </a:solidFill>
              </a:rPr>
              <a:t>Body Level Three</a:t>
            </a:r>
          </a:p>
          <a:p>
            <a:pPr lvl="3">
              <a:defRPr sz="1800">
                <a:solidFill>
                  <a:srgbClr val="000000"/>
                </a:solidFill>
              </a:defRPr>
            </a:pPr>
            <a:r>
              <a:rPr sz="2000">
                <a:solidFill>
                  <a:srgbClr val="888888"/>
                </a:solidFill>
              </a:rPr>
              <a:t>Body Level Four</a:t>
            </a:r>
          </a:p>
          <a:p>
            <a:pPr lvl="4">
              <a:defRPr sz="1800">
                <a:solidFill>
                  <a:srgbClr val="000000"/>
                </a:solidFill>
              </a:defRPr>
            </a:pPr>
            <a:r>
              <a:rPr sz="2000">
                <a:solidFill>
                  <a:srgbClr val="888888"/>
                </a:solidFill>
              </a:rPr>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4400"/>
              <a:t>Title Text</a:t>
            </a:r>
          </a:p>
        </p:txBody>
      </p:sp>
      <p:sp>
        <p:nvSpPr>
          <p:cNvPr id="19" name="Shape 19"/>
          <p:cNvSpPr>
            <a:spLocks noGrp="1"/>
          </p:cNvSpPr>
          <p:nvPr>
            <p:ph type="body" idx="1"/>
          </p:nvPr>
        </p:nvSpPr>
        <p:spPr>
          <a:xfrm>
            <a:off x="457200" y="1600200"/>
            <a:ext cx="4038600" cy="5257800"/>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20" name="Shape 2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457200" y="256810"/>
            <a:ext cx="8229600" cy="1178656"/>
          </a:xfrm>
          <a:prstGeom prst="rect">
            <a:avLst/>
          </a:prstGeom>
        </p:spPr>
        <p:txBody>
          <a:bodyPr/>
          <a:lstStyle/>
          <a:p>
            <a:pPr lvl="0">
              <a:defRPr sz="1800"/>
            </a:pPr>
            <a:r>
              <a:rPr sz="4400"/>
              <a:t>Title Text</a:t>
            </a:r>
          </a:p>
        </p:txBody>
      </p:sp>
      <p:sp>
        <p:nvSpPr>
          <p:cNvPr id="23" name="Shape 23"/>
          <p:cNvSpPr>
            <a:spLocks noGrp="1"/>
          </p:cNvSpPr>
          <p:nvPr>
            <p:ph type="body" idx="1"/>
          </p:nvPr>
        </p:nvSpPr>
        <p:spPr>
          <a:xfrm>
            <a:off x="457200" y="1435465"/>
            <a:ext cx="4040188" cy="739411"/>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pPr lvl="0">
              <a:defRPr sz="1800" b="0"/>
            </a:pPr>
            <a:r>
              <a:rPr sz="2400" b="1"/>
              <a:t>Body Level One</a:t>
            </a:r>
          </a:p>
          <a:p>
            <a:pPr lvl="1">
              <a:defRPr sz="1800" b="0"/>
            </a:pPr>
            <a:r>
              <a:rPr sz="2400" b="1"/>
              <a:t>Body Level Two</a:t>
            </a:r>
          </a:p>
          <a:p>
            <a:pPr lvl="2">
              <a:defRPr sz="1800" b="0"/>
            </a:pPr>
            <a:r>
              <a:rPr sz="2400" b="1"/>
              <a:t>Body Level Three</a:t>
            </a:r>
          </a:p>
          <a:p>
            <a:pPr lvl="3">
              <a:defRPr sz="1800" b="0"/>
            </a:pPr>
            <a:r>
              <a:rPr sz="2400" b="1"/>
              <a:t>Body Level Four</a:t>
            </a:r>
          </a:p>
          <a:p>
            <a:pPr lvl="4">
              <a:defRPr sz="1800" b="0"/>
            </a:pPr>
            <a:r>
              <a:rPr sz="2400" b="1"/>
              <a:t>Body Level Five</a:t>
            </a:r>
          </a:p>
        </p:txBody>
      </p:sp>
      <p:sp>
        <p:nvSpPr>
          <p:cNvPr id="24" name="Shape 24"/>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26" name="Shape 26"/>
          <p:cNvSpPr>
            <a:spLocks noGrp="1"/>
          </p:cNvSpPr>
          <p:nvPr>
            <p:ph type="title"/>
          </p:nvPr>
        </p:nvSpPr>
        <p:spPr>
          <a:prstGeom prst="rect">
            <a:avLst/>
          </a:prstGeom>
        </p:spPr>
        <p:txBody>
          <a:bodyPr/>
          <a:lstStyle/>
          <a:p>
            <a:pPr lvl="0">
              <a:defRPr sz="1800"/>
            </a:pPr>
            <a:r>
              <a:rPr sz="4400"/>
              <a:t>Title Text</a:t>
            </a:r>
          </a:p>
        </p:txBody>
      </p:sp>
      <p:sp>
        <p:nvSpPr>
          <p:cNvPr id="27" name="Shape 2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457200" y="0"/>
            <a:ext cx="3008314" cy="1435100"/>
          </a:xfrm>
          <a:prstGeom prst="rect">
            <a:avLst/>
          </a:prstGeom>
        </p:spPr>
        <p:txBody>
          <a:bodyPr anchor="b"/>
          <a:lstStyle>
            <a:lvl1pPr algn="l">
              <a:defRPr sz="2000" b="1"/>
            </a:lvl1pPr>
          </a:lstStyle>
          <a:p>
            <a:pPr lvl="0">
              <a:defRPr sz="1800" b="0"/>
            </a:pPr>
            <a:r>
              <a:rPr sz="2000" b="1"/>
              <a:t>Title Text</a:t>
            </a:r>
          </a:p>
        </p:txBody>
      </p:sp>
      <p:sp>
        <p:nvSpPr>
          <p:cNvPr id="32" name="Shape 32"/>
          <p:cNvSpPr>
            <a:spLocks noGrp="1"/>
          </p:cNvSpPr>
          <p:nvPr>
            <p:ph type="body" idx="1"/>
          </p:nvPr>
        </p:nvSpPr>
        <p:spPr>
          <a:xfrm>
            <a:off x="3575050" y="273050"/>
            <a:ext cx="5111750" cy="6584950"/>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1792288" y="4800600"/>
            <a:ext cx="5486401" cy="566738"/>
          </a:xfrm>
          <a:prstGeom prst="rect">
            <a:avLst/>
          </a:prstGeom>
        </p:spPr>
        <p:txBody>
          <a:bodyPr anchor="b"/>
          <a:lstStyle>
            <a:lvl1pPr algn="l">
              <a:defRPr sz="2000" b="1"/>
            </a:lvl1pPr>
          </a:lstStyle>
          <a:p>
            <a:pPr lvl="0">
              <a:defRPr sz="1800" b="0"/>
            </a:pPr>
            <a:r>
              <a:rPr sz="2000" b="1"/>
              <a:t>Title Text</a:t>
            </a:r>
          </a:p>
        </p:txBody>
      </p:sp>
      <p:sp>
        <p:nvSpPr>
          <p:cNvPr id="36" name="Shape 36"/>
          <p:cNvSpPr>
            <a:spLocks noGrp="1"/>
          </p:cNvSpPr>
          <p:nvPr>
            <p:ph type="body"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lvl="0">
              <a:defRPr sz="1800"/>
            </a:pPr>
            <a:r>
              <a:rPr sz="1400"/>
              <a:t>Body Level One</a:t>
            </a:r>
          </a:p>
          <a:p>
            <a:pPr lvl="1">
              <a:defRPr sz="1800"/>
            </a:pPr>
            <a:r>
              <a:rPr sz="1400"/>
              <a:t>Body Level Two</a:t>
            </a:r>
          </a:p>
          <a:p>
            <a:pPr lvl="2">
              <a:defRPr sz="1800"/>
            </a:pPr>
            <a:r>
              <a:rPr sz="1400"/>
              <a:t>Body Level Three</a:t>
            </a:r>
          </a:p>
          <a:p>
            <a:pPr lvl="3">
              <a:defRPr sz="1800"/>
            </a:pPr>
            <a:r>
              <a:rPr sz="1400"/>
              <a:t>Body Level Four</a:t>
            </a:r>
          </a:p>
          <a:p>
            <a:pPr lvl="4">
              <a:defRPr sz="1800"/>
            </a:pPr>
            <a:r>
              <a:rPr sz="1400"/>
              <a:t>Body Level Five</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92076"/>
            <a:ext cx="8229600" cy="1508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a:bodyPr>
          <a:lstStyle/>
          <a:p>
            <a:pPr lvl="0">
              <a:defRPr sz="1800"/>
            </a:pPr>
            <a:r>
              <a:rPr sz="4400"/>
              <a:t>Title Text</a:t>
            </a:r>
          </a:p>
        </p:txBody>
      </p:sp>
      <p:sp>
        <p:nvSpPr>
          <p:cNvPr id="3" name="Shape 3"/>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4" name="Shape 4"/>
          <p:cNvSpPr>
            <a:spLocks noGrp="1"/>
          </p:cNvSpPr>
          <p:nvPr>
            <p:ph type="sldNum" sz="quarter" idx="2"/>
          </p:nvPr>
        </p:nvSpPr>
        <p:spPr>
          <a:xfrm>
            <a:off x="6553200" y="6404292"/>
            <a:ext cx="2133600" cy="269241"/>
          </a:xfrm>
          <a:prstGeom prst="rect">
            <a:avLst/>
          </a:prstGeom>
          <a:ln w="12700">
            <a:miter lim="400000"/>
          </a:ln>
        </p:spPr>
        <p:txBody>
          <a:bodyPr lIns="45719" rIns="45719" anchor="ctr">
            <a:spAutoFit/>
          </a:bodyPr>
          <a:lstStyle>
            <a:lvl1pPr algn="r">
              <a:defRPr sz="1200">
                <a:solidFill>
                  <a:srgbClr val="888888"/>
                </a:solidFill>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spd="med"/>
  <p:txStyles>
    <p:titleStyle>
      <a:lvl1pPr algn="ctr" defTabSz="457200">
        <a:defRPr sz="4400">
          <a:latin typeface="Calibri"/>
          <a:ea typeface="Calibri"/>
          <a:cs typeface="Calibri"/>
          <a:sym typeface="Calibri"/>
        </a:defRPr>
      </a:lvl1pPr>
      <a:lvl2pPr algn="ctr" defTabSz="457200">
        <a:defRPr sz="4400">
          <a:latin typeface="Calibri"/>
          <a:ea typeface="Calibri"/>
          <a:cs typeface="Calibri"/>
          <a:sym typeface="Calibri"/>
        </a:defRPr>
      </a:lvl2pPr>
      <a:lvl3pPr algn="ctr" defTabSz="457200">
        <a:defRPr sz="4400">
          <a:latin typeface="Calibri"/>
          <a:ea typeface="Calibri"/>
          <a:cs typeface="Calibri"/>
          <a:sym typeface="Calibri"/>
        </a:defRPr>
      </a:lvl3pPr>
      <a:lvl4pPr algn="ctr" defTabSz="457200">
        <a:defRPr sz="4400">
          <a:latin typeface="Calibri"/>
          <a:ea typeface="Calibri"/>
          <a:cs typeface="Calibri"/>
          <a:sym typeface="Calibri"/>
        </a:defRPr>
      </a:lvl4pPr>
      <a:lvl5pPr algn="ctr" defTabSz="457200">
        <a:defRPr sz="4400">
          <a:latin typeface="Calibri"/>
          <a:ea typeface="Calibri"/>
          <a:cs typeface="Calibri"/>
          <a:sym typeface="Calibri"/>
        </a:defRPr>
      </a:lvl5pPr>
      <a:lvl6pPr algn="ctr" defTabSz="457200">
        <a:defRPr sz="4400">
          <a:latin typeface="Calibri"/>
          <a:ea typeface="Calibri"/>
          <a:cs typeface="Calibri"/>
          <a:sym typeface="Calibri"/>
        </a:defRPr>
      </a:lvl6pPr>
      <a:lvl7pPr algn="ctr" defTabSz="457200">
        <a:defRPr sz="4400">
          <a:latin typeface="Calibri"/>
          <a:ea typeface="Calibri"/>
          <a:cs typeface="Calibri"/>
          <a:sym typeface="Calibri"/>
        </a:defRPr>
      </a:lvl7pPr>
      <a:lvl8pPr algn="ctr" defTabSz="457200">
        <a:defRPr sz="4400">
          <a:latin typeface="Calibri"/>
          <a:ea typeface="Calibri"/>
          <a:cs typeface="Calibri"/>
          <a:sym typeface="Calibri"/>
        </a:defRPr>
      </a:lvl8pPr>
      <a:lvl9pPr algn="ctr" defTabSz="457200">
        <a:defRPr sz="4400">
          <a:latin typeface="Calibri"/>
          <a:ea typeface="Calibri"/>
          <a:cs typeface="Calibri"/>
          <a:sym typeface="Calibri"/>
        </a:defRPr>
      </a:lvl9pPr>
    </p:titleStyle>
    <p:bodyStyle>
      <a:lvl1pPr marL="342900" indent="-342900" defTabSz="457200">
        <a:spcBef>
          <a:spcPts val="700"/>
        </a:spcBef>
        <a:buSzPct val="100000"/>
        <a:buFont typeface="Arial"/>
        <a:buChar char="•"/>
        <a:defRPr sz="3200">
          <a:latin typeface="Calibri"/>
          <a:ea typeface="Calibri"/>
          <a:cs typeface="Calibri"/>
          <a:sym typeface="Calibri"/>
        </a:defRPr>
      </a:lvl1pPr>
      <a:lvl2pPr marL="783771" indent="-326571" defTabSz="457200">
        <a:spcBef>
          <a:spcPts val="700"/>
        </a:spcBef>
        <a:buSzPct val="100000"/>
        <a:buFont typeface="Arial"/>
        <a:buChar char="–"/>
        <a:defRPr sz="3200">
          <a:latin typeface="Calibri"/>
          <a:ea typeface="Calibri"/>
          <a:cs typeface="Calibri"/>
          <a:sym typeface="Calibri"/>
        </a:defRPr>
      </a:lvl2pPr>
      <a:lvl3pPr marL="1219200" indent="-304800" defTabSz="457200">
        <a:spcBef>
          <a:spcPts val="700"/>
        </a:spcBef>
        <a:buSzPct val="100000"/>
        <a:buFont typeface="Arial"/>
        <a:buChar char="•"/>
        <a:defRPr sz="3200">
          <a:latin typeface="Calibri"/>
          <a:ea typeface="Calibri"/>
          <a:cs typeface="Calibri"/>
          <a:sym typeface="Calibri"/>
        </a:defRPr>
      </a:lvl3pPr>
      <a:lvl4pPr marL="1737360" indent="-365760" defTabSz="457200">
        <a:spcBef>
          <a:spcPts val="700"/>
        </a:spcBef>
        <a:buSzPct val="100000"/>
        <a:buFont typeface="Arial"/>
        <a:buChar char="–"/>
        <a:defRPr sz="3200">
          <a:latin typeface="Calibri"/>
          <a:ea typeface="Calibri"/>
          <a:cs typeface="Calibri"/>
          <a:sym typeface="Calibri"/>
        </a:defRPr>
      </a:lvl4pPr>
      <a:lvl5pPr marL="2194560" indent="-365760" defTabSz="457200">
        <a:spcBef>
          <a:spcPts val="700"/>
        </a:spcBef>
        <a:buSzPct val="100000"/>
        <a:buFont typeface="Arial"/>
        <a:buChar char="»"/>
        <a:defRPr sz="3200">
          <a:latin typeface="Calibri"/>
          <a:ea typeface="Calibri"/>
          <a:cs typeface="Calibri"/>
          <a:sym typeface="Calibri"/>
        </a:defRPr>
      </a:lvl5pPr>
      <a:lvl6pPr marL="2651760" indent="-365760" defTabSz="457200">
        <a:spcBef>
          <a:spcPts val="700"/>
        </a:spcBef>
        <a:buSzPct val="100000"/>
        <a:buFont typeface="Arial"/>
        <a:buChar char="•"/>
        <a:defRPr sz="3200">
          <a:latin typeface="Calibri"/>
          <a:ea typeface="Calibri"/>
          <a:cs typeface="Calibri"/>
          <a:sym typeface="Calibri"/>
        </a:defRPr>
      </a:lvl6pPr>
      <a:lvl7pPr marL="3108960" indent="-365760" defTabSz="457200">
        <a:spcBef>
          <a:spcPts val="700"/>
        </a:spcBef>
        <a:buSzPct val="100000"/>
        <a:buFont typeface="Arial"/>
        <a:buChar char="•"/>
        <a:defRPr sz="3200">
          <a:latin typeface="Calibri"/>
          <a:ea typeface="Calibri"/>
          <a:cs typeface="Calibri"/>
          <a:sym typeface="Calibri"/>
        </a:defRPr>
      </a:lvl7pPr>
      <a:lvl8pPr marL="3566159" indent="-365759" defTabSz="457200">
        <a:spcBef>
          <a:spcPts val="700"/>
        </a:spcBef>
        <a:buSzPct val="100000"/>
        <a:buFont typeface="Arial"/>
        <a:buChar char="•"/>
        <a:defRPr sz="3200">
          <a:latin typeface="Calibri"/>
          <a:ea typeface="Calibri"/>
          <a:cs typeface="Calibri"/>
          <a:sym typeface="Calibri"/>
        </a:defRPr>
      </a:lvl8pPr>
      <a:lvl9pPr marL="4023359" indent="-365759" defTabSz="457200">
        <a:spcBef>
          <a:spcPts val="700"/>
        </a:spcBef>
        <a:buSzPct val="100000"/>
        <a:buFont typeface="Arial"/>
        <a:buChar char="•"/>
        <a:defRPr sz="3200">
          <a:latin typeface="Calibri"/>
          <a:ea typeface="Calibri"/>
          <a:cs typeface="Calibri"/>
          <a:sym typeface="Calibri"/>
        </a:defRPr>
      </a:lvl9pPr>
    </p:bodyStyle>
    <p:otherStyle>
      <a:lvl1pPr algn="r" defTabSz="457200">
        <a:defRPr sz="1200">
          <a:solidFill>
            <a:schemeClr val="tx1"/>
          </a:solidFill>
          <a:latin typeface="+mn-lt"/>
          <a:ea typeface="+mn-ea"/>
          <a:cs typeface="+mn-cs"/>
          <a:sym typeface="Calibri"/>
        </a:defRPr>
      </a:lvl1pPr>
      <a:lvl2pPr indent="457200" algn="r" defTabSz="457200">
        <a:defRPr sz="1200">
          <a:solidFill>
            <a:schemeClr val="tx1"/>
          </a:solidFill>
          <a:latin typeface="+mn-lt"/>
          <a:ea typeface="+mn-ea"/>
          <a:cs typeface="+mn-cs"/>
          <a:sym typeface="Calibri"/>
        </a:defRPr>
      </a:lvl2pPr>
      <a:lvl3pPr indent="914400" algn="r" defTabSz="457200">
        <a:defRPr sz="1200">
          <a:solidFill>
            <a:schemeClr val="tx1"/>
          </a:solidFill>
          <a:latin typeface="+mn-lt"/>
          <a:ea typeface="+mn-ea"/>
          <a:cs typeface="+mn-cs"/>
          <a:sym typeface="Calibri"/>
        </a:defRPr>
      </a:lvl3pPr>
      <a:lvl4pPr indent="1371600" algn="r" defTabSz="457200">
        <a:defRPr sz="1200">
          <a:solidFill>
            <a:schemeClr val="tx1"/>
          </a:solidFill>
          <a:latin typeface="+mn-lt"/>
          <a:ea typeface="+mn-ea"/>
          <a:cs typeface="+mn-cs"/>
          <a:sym typeface="Calibri"/>
        </a:defRPr>
      </a:lvl4pPr>
      <a:lvl5pPr indent="1828800" algn="r" defTabSz="457200">
        <a:defRPr sz="1200">
          <a:solidFill>
            <a:schemeClr val="tx1"/>
          </a:solidFill>
          <a:latin typeface="+mn-lt"/>
          <a:ea typeface="+mn-ea"/>
          <a:cs typeface="+mn-cs"/>
          <a:sym typeface="Calibri"/>
        </a:defRPr>
      </a:lvl5pPr>
      <a:lvl6pPr indent="2286000" algn="r" defTabSz="457200">
        <a:defRPr sz="1200">
          <a:solidFill>
            <a:schemeClr val="tx1"/>
          </a:solidFill>
          <a:latin typeface="+mn-lt"/>
          <a:ea typeface="+mn-ea"/>
          <a:cs typeface="+mn-cs"/>
          <a:sym typeface="Calibri"/>
        </a:defRPr>
      </a:lvl6pPr>
      <a:lvl7pPr indent="2743200" algn="r" defTabSz="457200">
        <a:defRPr sz="1200">
          <a:solidFill>
            <a:schemeClr val="tx1"/>
          </a:solidFill>
          <a:latin typeface="+mn-lt"/>
          <a:ea typeface="+mn-ea"/>
          <a:cs typeface="+mn-cs"/>
          <a:sym typeface="Calibri"/>
        </a:defRPr>
      </a:lvl7pPr>
      <a:lvl8pPr indent="3200400" algn="r" defTabSz="457200">
        <a:defRPr sz="1200">
          <a:solidFill>
            <a:schemeClr val="tx1"/>
          </a:solidFill>
          <a:latin typeface="+mn-lt"/>
          <a:ea typeface="+mn-ea"/>
          <a:cs typeface="+mn-cs"/>
          <a:sym typeface="Calibri"/>
        </a:defRPr>
      </a:lvl8pPr>
      <a:lvl9pPr indent="3657600" algn="r" defTabSz="457200">
        <a:defRPr sz="12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2" Type="http://schemas.openxmlformats.org/officeDocument/2006/relationships/image" Target="../media/image12.jpeg"/><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p:nvPr/>
        </p:nvSpPr>
        <p:spPr>
          <a:xfrm>
            <a:off x="319087" y="243292"/>
            <a:ext cx="4354513" cy="53860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584200">
              <a:defRPr sz="3500" b="1">
                <a:solidFill>
                  <a:srgbClr val="EA6E70"/>
                </a:solidFill>
              </a:defRPr>
            </a:lvl1pPr>
          </a:lstStyle>
          <a:p>
            <a:pPr lvl="0">
              <a:defRPr sz="1800" b="0">
                <a:solidFill>
                  <a:srgbClr val="000000"/>
                </a:solidFill>
              </a:defRPr>
            </a:pPr>
            <a:r>
              <a:rPr sz="3500" b="1" dirty="0">
                <a:solidFill>
                  <a:srgbClr val="EA6E70"/>
                </a:solidFill>
                <a:latin typeface="Trebuchet MS"/>
                <a:cs typeface="Trebuchet MS"/>
              </a:rPr>
              <a:t>Persona Name</a:t>
            </a:r>
          </a:p>
        </p:txBody>
      </p:sp>
      <p:sp>
        <p:nvSpPr>
          <p:cNvPr id="50" name="Shape 50"/>
          <p:cNvSpPr/>
          <p:nvPr/>
        </p:nvSpPr>
        <p:spPr>
          <a:xfrm>
            <a:off x="332218" y="821464"/>
            <a:ext cx="2564439" cy="3077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000" b="1">
                <a:solidFill>
                  <a:srgbClr val="EA6E70"/>
                </a:solidFill>
              </a:defRPr>
            </a:lvl1pPr>
          </a:lstStyle>
          <a:p>
            <a:pPr lvl="0">
              <a:defRPr sz="1800" b="0">
                <a:solidFill>
                  <a:srgbClr val="000000"/>
                </a:solidFill>
              </a:defRPr>
            </a:pPr>
            <a:r>
              <a:rPr sz="2000" b="1" dirty="0">
                <a:solidFill>
                  <a:srgbClr val="EA6E70"/>
                </a:solidFill>
                <a:latin typeface="Trebuchet MS"/>
                <a:cs typeface="Trebuchet MS"/>
              </a:rPr>
              <a:t>Title, Organization</a:t>
            </a:r>
          </a:p>
        </p:txBody>
      </p:sp>
      <p:sp>
        <p:nvSpPr>
          <p:cNvPr id="51" name="Shape 51"/>
          <p:cNvSpPr/>
          <p:nvPr/>
        </p:nvSpPr>
        <p:spPr>
          <a:xfrm>
            <a:off x="6009664" y="2317546"/>
            <a:ext cx="3068638" cy="825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ctr"/>
            <a:r>
              <a:rPr sz="1600" dirty="0">
                <a:solidFill>
                  <a:srgbClr val="53585F"/>
                </a:solidFill>
                <a:latin typeface="Trebuchet MS"/>
                <a:ea typeface="Trebuchet MS"/>
                <a:cs typeface="Trebuchet MS"/>
                <a:sym typeface="Trebuchet MS"/>
              </a:rPr>
              <a:t>“</a:t>
            </a:r>
            <a:r>
              <a:rPr sz="1600" i="1" dirty="0">
                <a:solidFill>
                  <a:srgbClr val="53585F"/>
                </a:solidFill>
                <a:latin typeface="Trebuchet MS"/>
                <a:ea typeface="Trebuchet MS"/>
                <a:cs typeface="Trebuchet MS"/>
                <a:sym typeface="Trebuchet MS"/>
              </a:rPr>
              <a:t>Quote that sums up this persona’s primary need that the product or service provides.</a:t>
            </a:r>
            <a:r>
              <a:rPr sz="1600" dirty="0">
                <a:solidFill>
                  <a:srgbClr val="53585F"/>
                </a:solidFill>
                <a:latin typeface="Trebuchet MS"/>
                <a:ea typeface="Trebuchet MS"/>
                <a:cs typeface="Trebuchet MS"/>
                <a:sym typeface="Trebuchet MS"/>
              </a:rPr>
              <a:t>”</a:t>
            </a:r>
          </a:p>
        </p:txBody>
      </p:sp>
      <p:grpSp>
        <p:nvGrpSpPr>
          <p:cNvPr id="54" name="Group 54"/>
          <p:cNvGrpSpPr/>
          <p:nvPr/>
        </p:nvGrpSpPr>
        <p:grpSpPr>
          <a:xfrm>
            <a:off x="6440451" y="154339"/>
            <a:ext cx="2104503" cy="2077488"/>
            <a:chOff x="-54" y="-53"/>
            <a:chExt cx="2104502" cy="2077487"/>
          </a:xfrm>
        </p:grpSpPr>
        <p:sp>
          <p:nvSpPr>
            <p:cNvPr id="52" name="Shape 52"/>
            <p:cNvSpPr/>
            <p:nvPr/>
          </p:nvSpPr>
          <p:spPr>
            <a:xfrm>
              <a:off x="-54" y="-53"/>
              <a:ext cx="2104342" cy="2077487"/>
            </a:xfrm>
            <a:custGeom>
              <a:avLst/>
              <a:gdLst/>
              <a:ahLst/>
              <a:cxnLst>
                <a:cxn ang="0">
                  <a:pos x="wd2" y="hd2"/>
                </a:cxn>
                <a:cxn ang="5400000">
                  <a:pos x="wd2" y="hd2"/>
                </a:cxn>
                <a:cxn ang="10800000">
                  <a:pos x="wd2" y="hd2"/>
                </a:cxn>
                <a:cxn ang="16200000">
                  <a:pos x="wd2" y="hd2"/>
                </a:cxn>
              </a:cxnLst>
              <a:rect l="0" t="0" r="r" b="b"/>
              <a:pathLst>
                <a:path w="19679" h="19679" extrusionOk="0">
                  <a:moveTo>
                    <a:pt x="16797" y="2881"/>
                  </a:moveTo>
                  <a:cubicBezTo>
                    <a:pt x="20639" y="6724"/>
                    <a:pt x="20639" y="12954"/>
                    <a:pt x="16797" y="16797"/>
                  </a:cubicBezTo>
                  <a:cubicBezTo>
                    <a:pt x="12954" y="20639"/>
                    <a:pt x="6724" y="20639"/>
                    <a:pt x="2881" y="16797"/>
                  </a:cubicBezTo>
                  <a:cubicBezTo>
                    <a:pt x="-961" y="12954"/>
                    <a:pt x="-961" y="6724"/>
                    <a:pt x="2881" y="2881"/>
                  </a:cubicBezTo>
                  <a:cubicBezTo>
                    <a:pt x="6724" y="-961"/>
                    <a:pt x="12954" y="-961"/>
                    <a:pt x="16797" y="2881"/>
                  </a:cubicBezTo>
                  <a:close/>
                </a:path>
              </a:pathLst>
            </a:custGeom>
            <a:noFill/>
            <a:ln w="25400" cap="flat">
              <a:solidFill>
                <a:srgbClr val="E2565D"/>
              </a:solidFill>
              <a:prstDash val="solid"/>
              <a:miter lim="0"/>
            </a:ln>
            <a:effectLst/>
          </p:spPr>
          <p:txBody>
            <a:bodyPr wrap="square" lIns="0" tIns="0" rIns="0" bIns="0" numCol="1" anchor="ctr">
              <a:noAutofit/>
            </a:bodyPr>
            <a:lstStyle/>
            <a:p>
              <a:pPr lvl="0" algn="ctr">
                <a:defRPr sz="3000">
                  <a:solidFill>
                    <a:srgbClr val="FFFFFF"/>
                  </a:solidFill>
                  <a:effectLst>
                    <a:outerShdw blurRad="38100" dist="38100" dir="2700000" rotWithShape="0">
                      <a:srgbClr val="DDDDDD"/>
                    </a:outerShdw>
                  </a:effectLst>
                </a:defRPr>
              </a:pPr>
              <a:endParaRPr/>
            </a:p>
          </p:txBody>
        </p:sp>
        <p:sp>
          <p:nvSpPr>
            <p:cNvPr id="53" name="Shape 53"/>
            <p:cNvSpPr/>
            <p:nvPr/>
          </p:nvSpPr>
          <p:spPr>
            <a:xfrm>
              <a:off x="0" y="715630"/>
              <a:ext cx="2104448" cy="64633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a:defRPr sz="2100">
                  <a:solidFill>
                    <a:srgbClr val="9097A3"/>
                  </a:solidFill>
                </a:defRPr>
              </a:lvl1pPr>
            </a:lstStyle>
            <a:p>
              <a:pPr lvl="0">
                <a:defRPr sz="1800">
                  <a:solidFill>
                    <a:srgbClr val="000000"/>
                  </a:solidFill>
                </a:defRPr>
              </a:pPr>
              <a:r>
                <a:rPr sz="2100" dirty="0">
                  <a:solidFill>
                    <a:srgbClr val="9097A3"/>
                  </a:solidFill>
                  <a:latin typeface="Trebuchet MS"/>
                  <a:cs typeface="Trebuchet MS"/>
                </a:rPr>
                <a:t>Glamorous headshot</a:t>
              </a:r>
            </a:p>
          </p:txBody>
        </p:sp>
      </p:grpSp>
      <p:pic>
        <p:nvPicPr>
          <p:cNvPr id="55" name="image1.png" descr="Untitled-2_r3_c4.png"/>
          <p:cNvPicPr/>
          <p:nvPr/>
        </p:nvPicPr>
        <p:blipFill>
          <a:blip r:embed="rId2">
            <a:extLst/>
          </a:blip>
          <a:stretch>
            <a:fillRect/>
          </a:stretch>
        </p:blipFill>
        <p:spPr>
          <a:xfrm>
            <a:off x="294119" y="6186063"/>
            <a:ext cx="5322767" cy="79643"/>
          </a:xfrm>
          <a:prstGeom prst="rect">
            <a:avLst/>
          </a:prstGeom>
          <a:ln w="12700">
            <a:miter lim="400000"/>
          </a:ln>
        </p:spPr>
      </p:pic>
      <p:pic>
        <p:nvPicPr>
          <p:cNvPr id="56" name="image2.png" descr="Untitled-2_r2_c2.png"/>
          <p:cNvPicPr/>
          <p:nvPr/>
        </p:nvPicPr>
        <p:blipFill>
          <a:blip r:embed="rId3">
            <a:extLst/>
          </a:blip>
          <a:stretch>
            <a:fillRect/>
          </a:stretch>
        </p:blipFill>
        <p:spPr>
          <a:xfrm>
            <a:off x="3519863" y="6112342"/>
            <a:ext cx="228224" cy="228224"/>
          </a:xfrm>
          <a:prstGeom prst="rect">
            <a:avLst/>
          </a:prstGeom>
          <a:ln w="12700">
            <a:miter lim="400000"/>
          </a:ln>
        </p:spPr>
      </p:pic>
      <p:sp>
        <p:nvSpPr>
          <p:cNvPr id="57" name="Shape 57"/>
          <p:cNvSpPr/>
          <p:nvPr/>
        </p:nvSpPr>
        <p:spPr>
          <a:xfrm>
            <a:off x="2117302" y="5758877"/>
            <a:ext cx="1676401" cy="3488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defRPr sz="1600">
                <a:solidFill>
                  <a:srgbClr val="424242"/>
                </a:solidFill>
              </a:defRPr>
            </a:lvl1pPr>
          </a:lstStyle>
          <a:p>
            <a:pPr lvl="0">
              <a:defRPr sz="1800">
                <a:solidFill>
                  <a:srgbClr val="000000"/>
                </a:solidFill>
              </a:defRPr>
            </a:pPr>
            <a:r>
              <a:rPr sz="1600" dirty="0">
                <a:solidFill>
                  <a:srgbClr val="424242"/>
                </a:solidFill>
                <a:latin typeface="Trebuchet MS"/>
                <a:cs typeface="Trebuchet MS"/>
              </a:rPr>
              <a:t>Nice to Have</a:t>
            </a:r>
          </a:p>
        </p:txBody>
      </p:sp>
      <p:sp>
        <p:nvSpPr>
          <p:cNvPr id="58" name="Shape 58"/>
          <p:cNvSpPr/>
          <p:nvPr/>
        </p:nvSpPr>
        <p:spPr>
          <a:xfrm>
            <a:off x="319086" y="3713053"/>
            <a:ext cx="2846261" cy="3077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000" b="1">
                <a:solidFill>
                  <a:srgbClr val="55B3C3"/>
                </a:solidFill>
              </a:defRPr>
            </a:lvl1pPr>
          </a:lstStyle>
          <a:p>
            <a:pPr lvl="0">
              <a:defRPr sz="1800" b="0">
                <a:solidFill>
                  <a:srgbClr val="000000"/>
                </a:solidFill>
              </a:defRPr>
            </a:pPr>
            <a:r>
              <a:rPr sz="2000" b="1" dirty="0">
                <a:solidFill>
                  <a:srgbClr val="55B3C3"/>
                </a:solidFill>
                <a:latin typeface="Trebuchet MS"/>
                <a:cs typeface="Trebuchet MS"/>
              </a:rPr>
              <a:t>Product Priorities</a:t>
            </a:r>
          </a:p>
        </p:txBody>
      </p:sp>
      <p:sp>
        <p:nvSpPr>
          <p:cNvPr id="59" name="Shape 59"/>
          <p:cNvSpPr/>
          <p:nvPr/>
        </p:nvSpPr>
        <p:spPr>
          <a:xfrm>
            <a:off x="6149364" y="5803776"/>
            <a:ext cx="3068637" cy="3077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000" b="1">
                <a:solidFill>
                  <a:srgbClr val="55B3C3"/>
                </a:solidFill>
              </a:defRPr>
            </a:lvl1pPr>
          </a:lstStyle>
          <a:p>
            <a:pPr lvl="0">
              <a:defRPr sz="1800" b="0">
                <a:solidFill>
                  <a:srgbClr val="000000"/>
                </a:solidFill>
              </a:defRPr>
            </a:pPr>
            <a:r>
              <a:rPr sz="2000" b="1">
                <a:solidFill>
                  <a:srgbClr val="55B3C3"/>
                </a:solidFill>
                <a:latin typeface="Trebuchet MS"/>
                <a:cs typeface="Trebuchet MS"/>
              </a:rPr>
              <a:t>Social Channels</a:t>
            </a:r>
          </a:p>
        </p:txBody>
      </p:sp>
      <p:sp>
        <p:nvSpPr>
          <p:cNvPr id="60" name="Shape 60"/>
          <p:cNvSpPr/>
          <p:nvPr/>
        </p:nvSpPr>
        <p:spPr>
          <a:xfrm>
            <a:off x="319086" y="5411060"/>
            <a:ext cx="3429001" cy="3077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000" b="1">
                <a:solidFill>
                  <a:srgbClr val="55B3C3"/>
                </a:solidFill>
              </a:defRPr>
            </a:lvl1pPr>
          </a:lstStyle>
          <a:p>
            <a:pPr lvl="0">
              <a:defRPr sz="1800" b="0">
                <a:solidFill>
                  <a:srgbClr val="000000"/>
                </a:solidFill>
              </a:defRPr>
            </a:pPr>
            <a:r>
              <a:rPr sz="2000" b="1" dirty="0">
                <a:solidFill>
                  <a:srgbClr val="55B3C3"/>
                </a:solidFill>
                <a:latin typeface="Trebuchet MS"/>
                <a:cs typeface="Trebuchet MS"/>
              </a:rPr>
              <a:t>Attitude about product</a:t>
            </a:r>
          </a:p>
        </p:txBody>
      </p:sp>
      <p:sp>
        <p:nvSpPr>
          <p:cNvPr id="61" name="Shape 61"/>
          <p:cNvSpPr/>
          <p:nvPr/>
        </p:nvSpPr>
        <p:spPr>
          <a:xfrm>
            <a:off x="4570328" y="6344080"/>
            <a:ext cx="1059932" cy="3488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z="1600">
                <a:solidFill>
                  <a:srgbClr val="424242"/>
                </a:solidFill>
              </a:defRPr>
            </a:lvl1pPr>
          </a:lstStyle>
          <a:p>
            <a:pPr lvl="0">
              <a:defRPr sz="1800">
                <a:solidFill>
                  <a:srgbClr val="000000"/>
                </a:solidFill>
              </a:defRPr>
            </a:pPr>
            <a:r>
              <a:rPr sz="1600">
                <a:solidFill>
                  <a:srgbClr val="424242"/>
                </a:solidFill>
                <a:latin typeface="Trebuchet MS"/>
                <a:cs typeface="Trebuchet MS"/>
              </a:rPr>
              <a:t>Necessary</a:t>
            </a:r>
          </a:p>
        </p:txBody>
      </p:sp>
      <p:sp>
        <p:nvSpPr>
          <p:cNvPr id="62" name="Shape 62"/>
          <p:cNvSpPr/>
          <p:nvPr/>
        </p:nvSpPr>
        <p:spPr>
          <a:xfrm>
            <a:off x="294119" y="6372030"/>
            <a:ext cx="1676401" cy="3488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1600">
                <a:solidFill>
                  <a:srgbClr val="424242"/>
                </a:solidFill>
              </a:defRPr>
            </a:lvl1pPr>
          </a:lstStyle>
          <a:p>
            <a:pPr lvl="0">
              <a:defRPr sz="1800">
                <a:solidFill>
                  <a:srgbClr val="000000"/>
                </a:solidFill>
              </a:defRPr>
            </a:pPr>
            <a:r>
              <a:rPr sz="1600">
                <a:solidFill>
                  <a:srgbClr val="424242"/>
                </a:solidFill>
                <a:latin typeface="Trebuchet MS"/>
                <a:cs typeface="Trebuchet MS"/>
              </a:rPr>
              <a:t>Not interested</a:t>
            </a:r>
          </a:p>
        </p:txBody>
      </p:sp>
      <p:graphicFrame>
        <p:nvGraphicFramePr>
          <p:cNvPr id="63" name="Table 63"/>
          <p:cNvGraphicFramePr/>
          <p:nvPr>
            <p:extLst>
              <p:ext uri="{D42A27DB-BD31-4B8C-83A1-F6EECF244321}">
                <p14:modId xmlns:p14="http://schemas.microsoft.com/office/powerpoint/2010/main" val="3176189907"/>
              </p:ext>
            </p:extLst>
          </p:nvPr>
        </p:nvGraphicFramePr>
        <p:xfrm>
          <a:off x="332216" y="1504033"/>
          <a:ext cx="5322769" cy="1919984"/>
        </p:xfrm>
        <a:graphic>
          <a:graphicData uri="http://schemas.openxmlformats.org/drawingml/2006/table">
            <a:tbl>
              <a:tblPr firstRow="1" bandRow="1">
                <a:tableStyleId>{4C3C2611-4C71-4FC5-86AE-919BDF0F9419}</a:tableStyleId>
              </a:tblPr>
              <a:tblGrid>
                <a:gridCol w="2490692"/>
                <a:gridCol w="2832077"/>
              </a:tblGrid>
              <a:tr h="479996">
                <a:tc>
                  <a:txBody>
                    <a:bodyPr/>
                    <a:lstStyle/>
                    <a:p>
                      <a:pPr lvl="0" algn="l">
                        <a:defRPr sz="1800" b="0" i="0">
                          <a:solidFill>
                            <a:srgbClr val="000000"/>
                          </a:solidFill>
                        </a:defRPr>
                      </a:pPr>
                      <a:r>
                        <a:rPr sz="1700" dirty="0">
                          <a:solidFill>
                            <a:srgbClr val="FFFFFF"/>
                          </a:solidFill>
                        </a:rPr>
                        <a:t>Key Challenges</a:t>
                      </a:r>
                    </a:p>
                  </a:txBody>
                  <a:tcPr marL="45720" marR="45720" horzOverflow="overflow">
                    <a:lnL w="12700">
                      <a:miter lim="400000"/>
                    </a:lnL>
                    <a:lnR w="12700">
                      <a:miter lim="400000"/>
                    </a:lnR>
                    <a:lnT w="12700">
                      <a:miter lim="400000"/>
                    </a:lnT>
                    <a:solidFill>
                      <a:srgbClr val="595959"/>
                    </a:solidFill>
                  </a:tcPr>
                </a:tc>
                <a:tc>
                  <a:txBody>
                    <a:bodyPr/>
                    <a:lstStyle/>
                    <a:p>
                      <a:pPr lvl="0" algn="l">
                        <a:defRPr sz="1800" b="0" i="0">
                          <a:solidFill>
                            <a:srgbClr val="000000"/>
                          </a:solidFill>
                        </a:defRPr>
                      </a:pPr>
                      <a:r>
                        <a:rPr sz="1700" dirty="0">
                          <a:solidFill>
                            <a:srgbClr val="FFFFFF"/>
                          </a:solidFill>
                          <a:latin typeface="Trebuchet MS"/>
                          <a:cs typeface="Trebuchet MS"/>
                        </a:rPr>
                        <a:t>How [product] solves them</a:t>
                      </a:r>
                    </a:p>
                  </a:txBody>
                  <a:tcPr marL="45720" marR="45720" horzOverflow="overflow">
                    <a:lnL w="12700">
                      <a:miter lim="400000"/>
                    </a:lnL>
                    <a:lnR w="12700">
                      <a:miter lim="400000"/>
                    </a:lnR>
                    <a:lnT w="12700">
                      <a:miter lim="400000"/>
                    </a:lnT>
                    <a:solidFill>
                      <a:srgbClr val="595959"/>
                    </a:solidFill>
                  </a:tcPr>
                </a:tc>
              </a:tr>
              <a:tr h="479996">
                <a:tc>
                  <a:txBody>
                    <a:bodyPr/>
                    <a:lstStyle/>
                    <a:p>
                      <a:pPr lvl="0" algn="l">
                        <a:defRPr sz="1800" b="0" i="0"/>
                      </a:pPr>
                      <a:endParaRPr/>
                    </a:p>
                  </a:txBody>
                  <a:tcPr marL="45720" marR="45720" horzOverflow="overflow">
                    <a:lnL w="12700">
                      <a:miter lim="400000"/>
                    </a:lnL>
                    <a:lnR w="12700">
                      <a:miter lim="400000"/>
                    </a:lnR>
                    <a:lnB w="12700">
                      <a:miter lim="400000"/>
                    </a:lnB>
                    <a:solidFill>
                      <a:srgbClr val="BBCA37"/>
                    </a:solidFill>
                  </a:tcPr>
                </a:tc>
                <a:tc>
                  <a:txBody>
                    <a:bodyPr/>
                    <a:lstStyle/>
                    <a:p>
                      <a:pPr lvl="0" algn="l">
                        <a:defRPr sz="1800" b="0" i="0"/>
                      </a:pPr>
                      <a:endParaRPr/>
                    </a:p>
                  </a:txBody>
                  <a:tcPr marL="45720" marR="45720" horzOverflow="overflow">
                    <a:lnL w="12700">
                      <a:miter lim="400000"/>
                    </a:lnL>
                    <a:lnR w="12700">
                      <a:miter lim="400000"/>
                    </a:lnR>
                    <a:lnB w="12700">
                      <a:miter lim="400000"/>
                    </a:lnB>
                    <a:solidFill>
                      <a:srgbClr val="BBCA37"/>
                    </a:solidFill>
                  </a:tcPr>
                </a:tc>
              </a:tr>
              <a:tr h="479996">
                <a:tc>
                  <a:txBody>
                    <a:bodyPr/>
                    <a:lstStyle/>
                    <a:p>
                      <a:pPr lvl="0" algn="l">
                        <a:defRPr sz="1800" b="0" i="0"/>
                      </a:pPr>
                      <a:endParaRPr/>
                    </a:p>
                  </a:txBody>
                  <a:tcPr marL="45720" marR="45720" horzOverflow="overflow">
                    <a:lnL w="12700">
                      <a:miter lim="400000"/>
                    </a:lnL>
                    <a:lnR w="12700">
                      <a:miter lim="400000"/>
                    </a:lnR>
                    <a:lnT w="12700">
                      <a:miter lim="400000"/>
                    </a:lnT>
                    <a:lnB w="12700">
                      <a:miter lim="400000"/>
                    </a:lnB>
                    <a:solidFill>
                      <a:srgbClr val="DBE489"/>
                    </a:solidFill>
                  </a:tcPr>
                </a:tc>
                <a:tc>
                  <a:txBody>
                    <a:bodyPr/>
                    <a:lstStyle/>
                    <a:p>
                      <a:pPr lvl="0" algn="l">
                        <a:defRPr sz="1800" b="0" i="0"/>
                      </a:pPr>
                      <a:endParaRPr/>
                    </a:p>
                  </a:txBody>
                  <a:tcPr marL="45720" marR="45720" horzOverflow="overflow">
                    <a:lnL w="12700">
                      <a:miter lim="400000"/>
                    </a:lnL>
                    <a:lnR w="12700">
                      <a:miter lim="400000"/>
                    </a:lnR>
                    <a:lnT w="12700">
                      <a:miter lim="400000"/>
                    </a:lnT>
                    <a:lnB w="12700">
                      <a:miter lim="400000"/>
                    </a:lnB>
                    <a:solidFill>
                      <a:srgbClr val="DBE489"/>
                    </a:solidFill>
                  </a:tcPr>
                </a:tc>
              </a:tr>
              <a:tr h="479996">
                <a:tc>
                  <a:txBody>
                    <a:bodyPr/>
                    <a:lstStyle/>
                    <a:p>
                      <a:pPr lvl="0" algn="l">
                        <a:defRPr sz="1800" b="0" i="0"/>
                      </a:pPr>
                      <a:endParaRPr/>
                    </a:p>
                  </a:txBody>
                  <a:tcPr marL="45720" marR="45720" horzOverflow="overflow">
                    <a:lnL w="12700">
                      <a:miter lim="400000"/>
                    </a:lnL>
                    <a:lnR w="12700">
                      <a:miter lim="400000"/>
                    </a:lnR>
                    <a:lnT w="12700">
                      <a:miter lim="400000"/>
                    </a:lnT>
                    <a:lnB w="12700">
                      <a:miter lim="400000"/>
                    </a:lnB>
                    <a:solidFill>
                      <a:srgbClr val="BBCA37"/>
                    </a:solidFill>
                  </a:tcPr>
                </a:tc>
                <a:tc>
                  <a:txBody>
                    <a:bodyPr/>
                    <a:lstStyle/>
                    <a:p>
                      <a:pPr lvl="0" algn="l">
                        <a:defRPr sz="1800" b="0" i="0"/>
                      </a:pPr>
                      <a:endParaRPr dirty="0"/>
                    </a:p>
                  </a:txBody>
                  <a:tcPr marL="45720" marR="45720" horzOverflow="overflow">
                    <a:lnL w="12700">
                      <a:miter lim="400000"/>
                    </a:lnL>
                    <a:lnR w="12700">
                      <a:miter lim="400000"/>
                    </a:lnR>
                    <a:lnT w="12700">
                      <a:miter lim="400000"/>
                    </a:lnT>
                    <a:lnB w="12700">
                      <a:miter lim="400000"/>
                    </a:lnB>
                    <a:solidFill>
                      <a:srgbClr val="BBCA37"/>
                    </a:solidFill>
                  </a:tcPr>
                </a:tc>
              </a:tr>
            </a:tbl>
          </a:graphicData>
        </a:graphic>
      </p:graphicFrame>
      <p:sp>
        <p:nvSpPr>
          <p:cNvPr id="64" name="Shape 64"/>
          <p:cNvSpPr/>
          <p:nvPr/>
        </p:nvSpPr>
        <p:spPr>
          <a:xfrm>
            <a:off x="6085864" y="3704821"/>
            <a:ext cx="3068637" cy="3077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000" b="1">
                <a:solidFill>
                  <a:srgbClr val="55B3C3"/>
                </a:solidFill>
              </a:defRPr>
            </a:lvl1pPr>
          </a:lstStyle>
          <a:p>
            <a:pPr lvl="0">
              <a:defRPr sz="1800" b="0">
                <a:solidFill>
                  <a:srgbClr val="000000"/>
                </a:solidFill>
              </a:defRPr>
            </a:pPr>
            <a:r>
              <a:rPr sz="2000" b="1">
                <a:solidFill>
                  <a:srgbClr val="55B3C3"/>
                </a:solidFill>
                <a:latin typeface="Trebuchet MS"/>
                <a:cs typeface="Trebuchet MS"/>
              </a:rPr>
              <a:t>Primary Influencers</a:t>
            </a:r>
          </a:p>
        </p:txBody>
      </p:sp>
      <p:sp>
        <p:nvSpPr>
          <p:cNvPr id="65" name="Shape 65"/>
          <p:cNvSpPr/>
          <p:nvPr/>
        </p:nvSpPr>
        <p:spPr>
          <a:xfrm>
            <a:off x="319086" y="4036616"/>
            <a:ext cx="3949055" cy="55399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marL="285750" indent="-285750">
              <a:buClr>
                <a:srgbClr val="595959"/>
              </a:buClr>
              <a:buSzPct val="100000"/>
              <a:buFont typeface="Arial"/>
              <a:buChar char="•"/>
              <a:defRPr sz="1500">
                <a:solidFill>
                  <a:srgbClr val="595959"/>
                </a:solidFill>
              </a:defRPr>
            </a:lvl1pPr>
          </a:lstStyle>
          <a:p>
            <a:pPr lvl="0">
              <a:defRPr sz="1800">
                <a:solidFill>
                  <a:srgbClr val="000000"/>
                </a:solidFill>
              </a:defRPr>
            </a:pPr>
            <a:r>
              <a:rPr sz="1500" dirty="0">
                <a:solidFill>
                  <a:srgbClr val="595959"/>
                </a:solidFill>
                <a:latin typeface="Trebuchet MS"/>
                <a:cs typeface="Trebuchet MS"/>
              </a:rPr>
              <a:t>The most important things to me about this product are in this bulleted list.</a:t>
            </a:r>
          </a:p>
        </p:txBody>
      </p:sp>
      <p:grpSp>
        <p:nvGrpSpPr>
          <p:cNvPr id="70" name="Group 70"/>
          <p:cNvGrpSpPr/>
          <p:nvPr/>
        </p:nvGrpSpPr>
        <p:grpSpPr>
          <a:xfrm>
            <a:off x="6085864" y="4147566"/>
            <a:ext cx="2451958" cy="472442"/>
            <a:chOff x="0" y="0"/>
            <a:chExt cx="2451956" cy="472440"/>
          </a:xfrm>
        </p:grpSpPr>
        <p:pic>
          <p:nvPicPr>
            <p:cNvPr id="66" name="image3.png"/>
            <p:cNvPicPr/>
            <p:nvPr/>
          </p:nvPicPr>
          <p:blipFill>
            <a:blip r:embed="rId4">
              <a:extLst/>
            </a:blip>
            <a:stretch>
              <a:fillRect/>
            </a:stretch>
          </p:blipFill>
          <p:spPr>
            <a:xfrm>
              <a:off x="0" y="0"/>
              <a:ext cx="461942" cy="461942"/>
            </a:xfrm>
            <a:prstGeom prst="rect">
              <a:avLst/>
            </a:prstGeom>
            <a:ln w="12700" cap="flat">
              <a:noFill/>
              <a:miter lim="400000"/>
            </a:ln>
            <a:effectLst/>
          </p:spPr>
        </p:pic>
        <p:pic>
          <p:nvPicPr>
            <p:cNvPr id="67" name="image4.png"/>
            <p:cNvPicPr/>
            <p:nvPr/>
          </p:nvPicPr>
          <p:blipFill>
            <a:blip r:embed="rId5">
              <a:extLst/>
            </a:blip>
            <a:stretch>
              <a:fillRect/>
            </a:stretch>
          </p:blipFill>
          <p:spPr>
            <a:xfrm>
              <a:off x="663338" y="0"/>
              <a:ext cx="461942" cy="461942"/>
            </a:xfrm>
            <a:prstGeom prst="rect">
              <a:avLst/>
            </a:prstGeom>
            <a:ln w="12700" cap="flat">
              <a:noFill/>
              <a:miter lim="400000"/>
            </a:ln>
            <a:effectLst/>
          </p:spPr>
        </p:pic>
        <p:pic>
          <p:nvPicPr>
            <p:cNvPr id="68" name="image5.png"/>
            <p:cNvPicPr/>
            <p:nvPr/>
          </p:nvPicPr>
          <p:blipFill>
            <a:blip r:embed="rId6">
              <a:extLst/>
            </a:blip>
            <a:stretch>
              <a:fillRect/>
            </a:stretch>
          </p:blipFill>
          <p:spPr>
            <a:xfrm>
              <a:off x="1326676" y="0"/>
              <a:ext cx="461943" cy="461942"/>
            </a:xfrm>
            <a:prstGeom prst="rect">
              <a:avLst/>
            </a:prstGeom>
            <a:ln w="12700" cap="flat">
              <a:noFill/>
              <a:miter lim="400000"/>
            </a:ln>
            <a:effectLst/>
          </p:spPr>
        </p:pic>
        <p:pic>
          <p:nvPicPr>
            <p:cNvPr id="69" name="image6.png"/>
            <p:cNvPicPr/>
            <p:nvPr/>
          </p:nvPicPr>
          <p:blipFill>
            <a:blip r:embed="rId7">
              <a:extLst/>
            </a:blip>
            <a:stretch>
              <a:fillRect/>
            </a:stretch>
          </p:blipFill>
          <p:spPr>
            <a:xfrm>
              <a:off x="1990015" y="0"/>
              <a:ext cx="461942" cy="472441"/>
            </a:xfrm>
            <a:prstGeom prst="rect">
              <a:avLst/>
            </a:prstGeom>
            <a:ln w="12700" cap="flat">
              <a:noFill/>
              <a:miter lim="400000"/>
            </a:ln>
            <a:effectLst/>
          </p:spPr>
        </p:pic>
      </p:grpSp>
      <p:sp>
        <p:nvSpPr>
          <p:cNvPr id="71" name="Shape 71"/>
          <p:cNvSpPr/>
          <p:nvPr/>
        </p:nvSpPr>
        <p:spPr>
          <a:xfrm>
            <a:off x="6085864" y="4865439"/>
            <a:ext cx="2966078" cy="49244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595959"/>
                </a:solidFill>
              </a:defRPr>
            </a:lvl1pPr>
          </a:lstStyle>
          <a:p>
            <a:pPr lvl="0">
              <a:defRPr sz="1800">
                <a:solidFill>
                  <a:srgbClr val="000000"/>
                </a:solidFill>
              </a:defRPr>
            </a:pPr>
            <a:r>
              <a:rPr sz="1300">
                <a:solidFill>
                  <a:srgbClr val="595959"/>
                </a:solidFill>
                <a:latin typeface="Trebuchet MS"/>
                <a:cs typeface="Trebuchet MS"/>
              </a:rPr>
              <a:t>Ex: Friends and family, online reviews, sales staff, trade publications</a:t>
            </a:r>
          </a:p>
        </p:txBody>
      </p:sp>
      <p:grpSp>
        <p:nvGrpSpPr>
          <p:cNvPr id="77" name="Group 77"/>
          <p:cNvGrpSpPr/>
          <p:nvPr/>
        </p:nvGrpSpPr>
        <p:grpSpPr>
          <a:xfrm>
            <a:off x="6149364" y="6197780"/>
            <a:ext cx="2347297" cy="405801"/>
            <a:chOff x="0" y="0"/>
            <a:chExt cx="2347295" cy="405799"/>
          </a:xfrm>
        </p:grpSpPr>
        <p:pic>
          <p:nvPicPr>
            <p:cNvPr id="72" name="image7.png"/>
            <p:cNvPicPr/>
            <p:nvPr/>
          </p:nvPicPr>
          <p:blipFill>
            <a:blip r:embed="rId8">
              <a:extLst/>
            </a:blip>
            <a:stretch>
              <a:fillRect/>
            </a:stretch>
          </p:blipFill>
          <p:spPr>
            <a:xfrm>
              <a:off x="0" y="7854"/>
              <a:ext cx="397946" cy="397946"/>
            </a:xfrm>
            <a:prstGeom prst="rect">
              <a:avLst/>
            </a:prstGeom>
            <a:ln w="12700" cap="flat">
              <a:noFill/>
              <a:miter lim="400000"/>
            </a:ln>
            <a:effectLst/>
          </p:spPr>
        </p:pic>
        <p:pic>
          <p:nvPicPr>
            <p:cNvPr id="73" name="image8.png"/>
            <p:cNvPicPr/>
            <p:nvPr/>
          </p:nvPicPr>
          <p:blipFill>
            <a:blip r:embed="rId9">
              <a:extLst/>
            </a:blip>
            <a:stretch>
              <a:fillRect/>
            </a:stretch>
          </p:blipFill>
          <p:spPr>
            <a:xfrm>
              <a:off x="487337" y="5890"/>
              <a:ext cx="397946" cy="397947"/>
            </a:xfrm>
            <a:prstGeom prst="rect">
              <a:avLst/>
            </a:prstGeom>
            <a:ln w="12700" cap="flat">
              <a:noFill/>
              <a:miter lim="400000"/>
            </a:ln>
            <a:effectLst/>
          </p:spPr>
        </p:pic>
        <p:pic>
          <p:nvPicPr>
            <p:cNvPr id="74" name="image9.png"/>
            <p:cNvPicPr/>
            <p:nvPr/>
          </p:nvPicPr>
          <p:blipFill>
            <a:blip r:embed="rId10">
              <a:extLst/>
            </a:blip>
            <a:stretch>
              <a:fillRect/>
            </a:stretch>
          </p:blipFill>
          <p:spPr>
            <a:xfrm>
              <a:off x="974675" y="3927"/>
              <a:ext cx="397946" cy="397946"/>
            </a:xfrm>
            <a:prstGeom prst="rect">
              <a:avLst/>
            </a:prstGeom>
            <a:ln w="12700" cap="flat">
              <a:noFill/>
              <a:miter lim="400000"/>
            </a:ln>
            <a:effectLst/>
          </p:spPr>
        </p:pic>
        <p:pic>
          <p:nvPicPr>
            <p:cNvPr id="75" name="image10.png"/>
            <p:cNvPicPr/>
            <p:nvPr/>
          </p:nvPicPr>
          <p:blipFill>
            <a:blip r:embed="rId11">
              <a:extLst/>
            </a:blip>
            <a:stretch>
              <a:fillRect/>
            </a:stretch>
          </p:blipFill>
          <p:spPr>
            <a:xfrm>
              <a:off x="1462012" y="1963"/>
              <a:ext cx="397946" cy="397946"/>
            </a:xfrm>
            <a:prstGeom prst="rect">
              <a:avLst/>
            </a:prstGeom>
            <a:ln w="12700" cap="flat">
              <a:noFill/>
              <a:miter lim="400000"/>
            </a:ln>
            <a:effectLst/>
          </p:spPr>
        </p:pic>
        <p:pic>
          <p:nvPicPr>
            <p:cNvPr id="76" name="Pinterest_001.jpg"/>
            <p:cNvPicPr/>
            <p:nvPr/>
          </p:nvPicPr>
          <p:blipFill>
            <a:blip r:embed="rId12">
              <a:extLst/>
            </a:blip>
            <a:stretch>
              <a:fillRect/>
            </a:stretch>
          </p:blipFill>
          <p:spPr>
            <a:xfrm>
              <a:off x="1949350" y="0"/>
              <a:ext cx="397946" cy="397946"/>
            </a:xfrm>
            <a:prstGeom prst="rect">
              <a:avLst/>
            </a:prstGeom>
            <a:ln w="12700" cap="flat">
              <a:noFill/>
              <a:miter lim="400000"/>
            </a:ln>
            <a:effectLst/>
          </p:spPr>
        </p:pic>
      </p:grpSp>
    </p:spTree>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a:spLocks noGrp="1"/>
          </p:cNvSpPr>
          <p:nvPr>
            <p:ph type="title"/>
          </p:nvPr>
        </p:nvSpPr>
        <p:spPr>
          <a:xfrm>
            <a:off x="368300" y="147637"/>
            <a:ext cx="8521700" cy="766763"/>
          </a:xfrm>
          <a:prstGeom prst="rect">
            <a:avLst/>
          </a:prstGeom>
        </p:spPr>
        <p:txBody>
          <a:bodyPr/>
          <a:lstStyle>
            <a:lvl1pPr algn="l">
              <a:defRPr sz="3900" b="1">
                <a:solidFill>
                  <a:srgbClr val="EA6E70"/>
                </a:solidFill>
              </a:defRPr>
            </a:lvl1pPr>
          </a:lstStyle>
          <a:p>
            <a:pPr lvl="0">
              <a:defRPr sz="1800" b="0">
                <a:solidFill>
                  <a:srgbClr val="000000"/>
                </a:solidFill>
              </a:defRPr>
            </a:pPr>
            <a:r>
              <a:rPr sz="3900" b="1" dirty="0">
                <a:solidFill>
                  <a:srgbClr val="EA6E70"/>
                </a:solidFill>
                <a:latin typeface="Trebuchet MS"/>
                <a:cs typeface="Trebuchet MS"/>
              </a:rPr>
              <a:t>Message Architecture Example</a:t>
            </a:r>
          </a:p>
        </p:txBody>
      </p:sp>
      <p:graphicFrame>
        <p:nvGraphicFramePr>
          <p:cNvPr id="80" name="Table 80"/>
          <p:cNvGraphicFramePr/>
          <p:nvPr/>
        </p:nvGraphicFramePr>
        <p:xfrm>
          <a:off x="393700" y="2290572"/>
          <a:ext cx="7515274" cy="2133600"/>
        </p:xfrm>
        <a:graphic>
          <a:graphicData uri="http://schemas.openxmlformats.org/drawingml/2006/table">
            <a:tbl>
              <a:tblPr firstRow="1" bandRow="1">
                <a:tableStyleId>{4C3C2611-4C71-4FC5-86AE-919BDF0F9419}</a:tableStyleId>
              </a:tblPr>
              <a:tblGrid>
                <a:gridCol w="3403600"/>
                <a:gridCol w="4111674"/>
              </a:tblGrid>
              <a:tr h="370840">
                <a:tc>
                  <a:txBody>
                    <a:bodyPr/>
                    <a:lstStyle/>
                    <a:p>
                      <a:pPr lvl="0" algn="l">
                        <a:defRPr sz="1800" b="0" i="0">
                          <a:solidFill>
                            <a:srgbClr val="000000"/>
                          </a:solidFill>
                        </a:defRPr>
                      </a:pPr>
                      <a:r>
                        <a:rPr sz="1700">
                          <a:solidFill>
                            <a:srgbClr val="FFFFFF"/>
                          </a:solidFill>
                        </a:rPr>
                        <a:t>Audience Needs</a:t>
                      </a:r>
                    </a:p>
                  </a:txBody>
                  <a:tcPr marL="45720" marR="45720" horzOverflow="overflow">
                    <a:solidFill>
                      <a:srgbClr val="595959"/>
                    </a:solidFill>
                  </a:tcPr>
                </a:tc>
                <a:tc>
                  <a:txBody>
                    <a:bodyPr/>
                    <a:lstStyle/>
                    <a:p>
                      <a:pPr lvl="0" algn="l">
                        <a:defRPr sz="1800" b="0" i="0">
                          <a:solidFill>
                            <a:srgbClr val="000000"/>
                          </a:solidFill>
                        </a:defRPr>
                      </a:pPr>
                      <a:r>
                        <a:rPr sz="1700">
                          <a:solidFill>
                            <a:srgbClr val="FFFFFF"/>
                          </a:solidFill>
                        </a:rPr>
                        <a:t>Messages</a:t>
                      </a:r>
                    </a:p>
                  </a:txBody>
                  <a:tcPr marL="45720" marR="45720" horzOverflow="overflow">
                    <a:solidFill>
                      <a:srgbClr val="595959"/>
                    </a:solidFill>
                  </a:tcPr>
                </a:tc>
              </a:tr>
              <a:tr h="650240">
                <a:tc>
                  <a:txBody>
                    <a:bodyPr/>
                    <a:lstStyle/>
                    <a:p>
                      <a:pPr lvl="0" algn="l">
                        <a:defRPr sz="1500">
                          <a:solidFill>
                            <a:srgbClr val="565656"/>
                          </a:solidFill>
                        </a:defRPr>
                      </a:pPr>
                      <a:endParaRPr/>
                    </a:p>
                  </a:txBody>
                  <a:tcPr marL="45720" marR="45720" horzOverflow="overflow">
                    <a:solidFill>
                      <a:srgbClr val="55B3C3"/>
                    </a:solidFill>
                  </a:tcPr>
                </a:tc>
                <a:tc>
                  <a:txBody>
                    <a:bodyPr/>
                    <a:lstStyle/>
                    <a:p>
                      <a:pPr lvl="0" algn="l">
                        <a:defRPr sz="1500">
                          <a:solidFill>
                            <a:srgbClr val="565656"/>
                          </a:solidFill>
                        </a:defRPr>
                      </a:pPr>
                      <a:endParaRPr/>
                    </a:p>
                  </a:txBody>
                  <a:tcPr marL="45720" marR="45720" horzOverflow="overflow">
                    <a:solidFill>
                      <a:srgbClr val="55B3C3"/>
                    </a:solidFill>
                  </a:tcPr>
                </a:tc>
              </a:tr>
              <a:tr h="370840">
                <a:tc>
                  <a:txBody>
                    <a:bodyPr/>
                    <a:lstStyle/>
                    <a:p>
                      <a:pPr lvl="0" algn="l">
                        <a:defRPr sz="1500">
                          <a:solidFill>
                            <a:srgbClr val="565656"/>
                          </a:solidFill>
                        </a:defRPr>
                      </a:pPr>
                      <a:endParaRPr/>
                    </a:p>
                  </a:txBody>
                  <a:tcPr marL="45720" marR="45720" horzOverflow="overflow">
                    <a:solidFill>
                      <a:srgbClr val="A6DDE7"/>
                    </a:solidFill>
                  </a:tcPr>
                </a:tc>
                <a:tc>
                  <a:txBody>
                    <a:bodyPr/>
                    <a:lstStyle/>
                    <a:p>
                      <a:pPr lvl="0" algn="l">
                        <a:defRPr sz="1500">
                          <a:solidFill>
                            <a:srgbClr val="565656"/>
                          </a:solidFill>
                        </a:defRPr>
                      </a:pPr>
                      <a:endParaRPr/>
                    </a:p>
                  </a:txBody>
                  <a:tcPr marL="45720" marR="45720" horzOverflow="overflow">
                    <a:solidFill>
                      <a:srgbClr val="A6DDE7"/>
                    </a:solidFill>
                  </a:tcPr>
                </a:tc>
              </a:tr>
              <a:tr h="370840">
                <a:tc>
                  <a:txBody>
                    <a:bodyPr/>
                    <a:lstStyle/>
                    <a:p>
                      <a:pPr lvl="0" algn="l">
                        <a:defRPr sz="1500">
                          <a:solidFill>
                            <a:srgbClr val="565656"/>
                          </a:solidFill>
                        </a:defRPr>
                      </a:pPr>
                      <a:endParaRPr/>
                    </a:p>
                  </a:txBody>
                  <a:tcPr marL="45720" marR="45720" horzOverflow="overflow">
                    <a:solidFill>
                      <a:srgbClr val="55B3C3"/>
                    </a:solidFill>
                  </a:tcPr>
                </a:tc>
                <a:tc>
                  <a:txBody>
                    <a:bodyPr/>
                    <a:lstStyle/>
                    <a:p>
                      <a:pPr lvl="0" algn="l">
                        <a:defRPr sz="1500">
                          <a:solidFill>
                            <a:srgbClr val="565656"/>
                          </a:solidFill>
                        </a:defRPr>
                      </a:pPr>
                      <a:endParaRPr/>
                    </a:p>
                  </a:txBody>
                  <a:tcPr marL="45720" marR="45720" horzOverflow="overflow">
                    <a:solidFill>
                      <a:srgbClr val="55B3C3"/>
                    </a:solidFill>
                  </a:tcPr>
                </a:tc>
              </a:tr>
              <a:tr h="370840">
                <a:tc>
                  <a:txBody>
                    <a:bodyPr/>
                    <a:lstStyle/>
                    <a:p>
                      <a:pPr lvl="0" algn="l">
                        <a:defRPr sz="1500">
                          <a:solidFill>
                            <a:srgbClr val="565656"/>
                          </a:solidFill>
                        </a:defRPr>
                      </a:pPr>
                      <a:endParaRPr/>
                    </a:p>
                  </a:txBody>
                  <a:tcPr marL="45720" marR="45720" horzOverflow="overflow">
                    <a:solidFill>
                      <a:srgbClr val="A6DDE7"/>
                    </a:solidFill>
                  </a:tcPr>
                </a:tc>
                <a:tc>
                  <a:txBody>
                    <a:bodyPr/>
                    <a:lstStyle/>
                    <a:p>
                      <a:pPr lvl="0" algn="l">
                        <a:defRPr sz="1500">
                          <a:solidFill>
                            <a:srgbClr val="565656"/>
                          </a:solidFill>
                        </a:defRPr>
                      </a:pPr>
                      <a:endParaRPr/>
                    </a:p>
                  </a:txBody>
                  <a:tcPr marL="45720" marR="45720" horzOverflow="overflow">
                    <a:solidFill>
                      <a:srgbClr val="A6DDE7"/>
                    </a:solidFill>
                  </a:tcPr>
                </a:tc>
              </a:tr>
            </a:tbl>
          </a:graphicData>
        </a:graphic>
      </p:graphicFrame>
      <p:graphicFrame>
        <p:nvGraphicFramePr>
          <p:cNvPr id="81" name="Table 81"/>
          <p:cNvGraphicFramePr/>
          <p:nvPr/>
        </p:nvGraphicFramePr>
        <p:xfrm>
          <a:off x="393700" y="4567670"/>
          <a:ext cx="7518896" cy="1866900"/>
        </p:xfrm>
        <a:graphic>
          <a:graphicData uri="http://schemas.openxmlformats.org/drawingml/2006/table">
            <a:tbl>
              <a:tblPr firstRow="1" bandRow="1">
                <a:tableStyleId>{4C3C2611-4C71-4FC5-86AE-919BDF0F9419}</a:tableStyleId>
              </a:tblPr>
              <a:tblGrid>
                <a:gridCol w="3417193"/>
                <a:gridCol w="4101703"/>
              </a:tblGrid>
              <a:tr h="370840">
                <a:tc>
                  <a:txBody>
                    <a:bodyPr/>
                    <a:lstStyle/>
                    <a:p>
                      <a:pPr lvl="0" algn="l">
                        <a:defRPr sz="1800" b="0" i="0">
                          <a:solidFill>
                            <a:srgbClr val="000000"/>
                          </a:solidFill>
                        </a:defRPr>
                      </a:pPr>
                      <a:r>
                        <a:rPr sz="1700">
                          <a:solidFill>
                            <a:srgbClr val="FFFFFF"/>
                          </a:solidFill>
                        </a:rPr>
                        <a:t>Business Goals</a:t>
                      </a:r>
                    </a:p>
                  </a:txBody>
                  <a:tcPr marL="45720" marR="45720" horzOverflow="overflow">
                    <a:solidFill>
                      <a:srgbClr val="595959"/>
                    </a:solidFill>
                  </a:tcPr>
                </a:tc>
                <a:tc>
                  <a:txBody>
                    <a:bodyPr/>
                    <a:lstStyle/>
                    <a:p>
                      <a:pPr lvl="0" algn="l">
                        <a:defRPr sz="1800" b="0" i="0">
                          <a:solidFill>
                            <a:srgbClr val="000000"/>
                          </a:solidFill>
                        </a:defRPr>
                      </a:pPr>
                      <a:r>
                        <a:rPr sz="1700">
                          <a:solidFill>
                            <a:srgbClr val="FFFFFF"/>
                          </a:solidFill>
                        </a:rPr>
                        <a:t>Messages</a:t>
                      </a:r>
                    </a:p>
                  </a:txBody>
                  <a:tcPr marL="45720" marR="45720" horzOverflow="overflow">
                    <a:solidFill>
                      <a:srgbClr val="595959"/>
                    </a:solidFill>
                  </a:tcPr>
                </a:tc>
              </a:tr>
              <a:tr h="383540">
                <a:tc>
                  <a:txBody>
                    <a:bodyPr/>
                    <a:lstStyle/>
                    <a:p>
                      <a:pPr lvl="0" algn="l">
                        <a:defRPr sz="1500">
                          <a:solidFill>
                            <a:srgbClr val="565656"/>
                          </a:solidFill>
                        </a:defRPr>
                      </a:pPr>
                      <a:endParaRPr/>
                    </a:p>
                  </a:txBody>
                  <a:tcPr marL="45720" marR="45720" horzOverflow="overflow">
                    <a:solidFill>
                      <a:srgbClr val="55B3C3"/>
                    </a:solidFill>
                  </a:tcPr>
                </a:tc>
                <a:tc>
                  <a:txBody>
                    <a:bodyPr/>
                    <a:lstStyle/>
                    <a:p>
                      <a:pPr lvl="0" algn="l">
                        <a:defRPr sz="1500">
                          <a:solidFill>
                            <a:srgbClr val="565656"/>
                          </a:solidFill>
                        </a:defRPr>
                      </a:pPr>
                      <a:endParaRPr/>
                    </a:p>
                  </a:txBody>
                  <a:tcPr marL="45720" marR="45720" horzOverflow="overflow">
                    <a:solidFill>
                      <a:srgbClr val="55B3C3"/>
                    </a:solidFill>
                  </a:tcPr>
                </a:tc>
              </a:tr>
              <a:tr h="370840">
                <a:tc>
                  <a:txBody>
                    <a:bodyPr/>
                    <a:lstStyle/>
                    <a:p>
                      <a:pPr lvl="0" algn="l">
                        <a:defRPr sz="1500">
                          <a:solidFill>
                            <a:srgbClr val="565656"/>
                          </a:solidFill>
                        </a:defRPr>
                      </a:pPr>
                      <a:endParaRPr/>
                    </a:p>
                  </a:txBody>
                  <a:tcPr marL="45720" marR="45720" horzOverflow="overflow">
                    <a:solidFill>
                      <a:srgbClr val="A6DDE7"/>
                    </a:solidFill>
                  </a:tcPr>
                </a:tc>
                <a:tc>
                  <a:txBody>
                    <a:bodyPr/>
                    <a:lstStyle/>
                    <a:p>
                      <a:pPr lvl="0" algn="l">
                        <a:defRPr sz="1500">
                          <a:solidFill>
                            <a:srgbClr val="565656"/>
                          </a:solidFill>
                        </a:defRPr>
                      </a:pPr>
                      <a:endParaRPr/>
                    </a:p>
                  </a:txBody>
                  <a:tcPr marL="45720" marR="45720" horzOverflow="overflow">
                    <a:solidFill>
                      <a:srgbClr val="A6DDE7"/>
                    </a:solidFill>
                  </a:tcPr>
                </a:tc>
              </a:tr>
              <a:tr h="370840">
                <a:tc>
                  <a:txBody>
                    <a:bodyPr/>
                    <a:lstStyle/>
                    <a:p>
                      <a:pPr lvl="0" algn="l">
                        <a:defRPr sz="1500">
                          <a:solidFill>
                            <a:srgbClr val="565656"/>
                          </a:solidFill>
                        </a:defRPr>
                      </a:pPr>
                      <a:endParaRPr/>
                    </a:p>
                  </a:txBody>
                  <a:tcPr marL="45720" marR="45720" horzOverflow="overflow">
                    <a:solidFill>
                      <a:srgbClr val="55B3C3"/>
                    </a:solidFill>
                  </a:tcPr>
                </a:tc>
                <a:tc>
                  <a:txBody>
                    <a:bodyPr/>
                    <a:lstStyle/>
                    <a:p>
                      <a:pPr lvl="0" algn="l">
                        <a:defRPr sz="1500">
                          <a:solidFill>
                            <a:srgbClr val="565656"/>
                          </a:solidFill>
                        </a:defRPr>
                      </a:pPr>
                      <a:endParaRPr/>
                    </a:p>
                  </a:txBody>
                  <a:tcPr marL="45720" marR="45720" horzOverflow="overflow">
                    <a:solidFill>
                      <a:srgbClr val="55B3C3"/>
                    </a:solidFill>
                  </a:tcPr>
                </a:tc>
              </a:tr>
              <a:tr h="370840">
                <a:tc>
                  <a:txBody>
                    <a:bodyPr/>
                    <a:lstStyle/>
                    <a:p>
                      <a:pPr lvl="0" algn="l">
                        <a:defRPr sz="1500">
                          <a:solidFill>
                            <a:srgbClr val="565656"/>
                          </a:solidFill>
                        </a:defRPr>
                      </a:pPr>
                      <a:endParaRPr/>
                    </a:p>
                  </a:txBody>
                  <a:tcPr marL="45720" marR="45720" horzOverflow="overflow">
                    <a:solidFill>
                      <a:srgbClr val="A6DDE7"/>
                    </a:solidFill>
                  </a:tcPr>
                </a:tc>
                <a:tc>
                  <a:txBody>
                    <a:bodyPr/>
                    <a:lstStyle/>
                    <a:p>
                      <a:pPr lvl="0" algn="l">
                        <a:defRPr sz="1500">
                          <a:solidFill>
                            <a:srgbClr val="565656"/>
                          </a:solidFill>
                        </a:defRPr>
                      </a:pPr>
                      <a:endParaRPr/>
                    </a:p>
                  </a:txBody>
                  <a:tcPr marL="45720" marR="45720" horzOverflow="overflow">
                    <a:solidFill>
                      <a:srgbClr val="A6DDE7"/>
                    </a:solidFill>
                  </a:tcPr>
                </a:tc>
              </a:tr>
            </a:tbl>
          </a:graphicData>
        </a:graphic>
      </p:graphicFrame>
      <p:graphicFrame>
        <p:nvGraphicFramePr>
          <p:cNvPr id="82" name="Table 82"/>
          <p:cNvGraphicFramePr/>
          <p:nvPr>
            <p:extLst>
              <p:ext uri="{D42A27DB-BD31-4B8C-83A1-F6EECF244321}">
                <p14:modId xmlns:p14="http://schemas.microsoft.com/office/powerpoint/2010/main" val="3247687883"/>
              </p:ext>
            </p:extLst>
          </p:nvPr>
        </p:nvGraphicFramePr>
        <p:xfrm>
          <a:off x="393700" y="1295400"/>
          <a:ext cx="7511827" cy="889428"/>
        </p:xfrm>
        <a:graphic>
          <a:graphicData uri="http://schemas.openxmlformats.org/drawingml/2006/table">
            <a:tbl>
              <a:tblPr firstRow="1" bandRow="1">
                <a:tableStyleId>{4C3C2611-4C71-4FC5-86AE-919BDF0F9419}</a:tableStyleId>
              </a:tblPr>
              <a:tblGrid>
                <a:gridCol w="7511827"/>
              </a:tblGrid>
              <a:tr h="444714">
                <a:tc>
                  <a:txBody>
                    <a:bodyPr/>
                    <a:lstStyle/>
                    <a:p>
                      <a:pPr lvl="0" algn="ctr">
                        <a:defRPr sz="1800" b="0" i="0">
                          <a:solidFill>
                            <a:srgbClr val="000000"/>
                          </a:solidFill>
                        </a:defRPr>
                      </a:pPr>
                      <a:r>
                        <a:rPr sz="1700" dirty="0">
                          <a:solidFill>
                            <a:srgbClr val="FFFFFF"/>
                          </a:solidFill>
                        </a:rPr>
                        <a:t>Brand Promise</a:t>
                      </a:r>
                    </a:p>
                  </a:txBody>
                  <a:tcPr marL="45720" marR="45720" horzOverflow="overflow">
                    <a:solidFill>
                      <a:srgbClr val="595959"/>
                    </a:solidFill>
                  </a:tcPr>
                </a:tc>
              </a:tr>
              <a:tr h="444714">
                <a:tc>
                  <a:txBody>
                    <a:bodyPr/>
                    <a:lstStyle/>
                    <a:p>
                      <a:pPr lvl="0" algn="ctr">
                        <a:defRPr sz="1500">
                          <a:solidFill>
                            <a:srgbClr val="565656"/>
                          </a:solidFill>
                        </a:defRPr>
                      </a:pPr>
                      <a:endParaRPr dirty="0"/>
                    </a:p>
                  </a:txBody>
                  <a:tcPr marL="45720" marR="45720" anchor="ctr" horzOverflow="overflow">
                    <a:solidFill>
                      <a:srgbClr val="55B3C3"/>
                    </a:solidFill>
                  </a:tcPr>
                </a:tc>
              </a:tr>
            </a:tbl>
          </a:graphicData>
        </a:graphic>
      </p:graphicFrame>
      <p:sp>
        <p:nvSpPr>
          <p:cNvPr id="83" name="Shape 83"/>
          <p:cNvSpPr>
            <a:spLocks noGrp="1"/>
          </p:cNvSpPr>
          <p:nvPr>
            <p:ph type="body" idx="1"/>
          </p:nvPr>
        </p:nvSpPr>
        <p:spPr>
          <a:xfrm>
            <a:off x="368300" y="858837"/>
            <a:ext cx="8229600" cy="461963"/>
          </a:xfrm>
          <a:prstGeom prst="rect">
            <a:avLst/>
          </a:prstGeom>
        </p:spPr>
        <p:txBody>
          <a:bodyPr/>
          <a:lstStyle>
            <a:lvl1pPr marL="0" indent="0">
              <a:spcBef>
                <a:spcPts val="300"/>
              </a:spcBef>
              <a:buSzTx/>
              <a:buNone/>
              <a:defRPr sz="1400"/>
            </a:lvl1pPr>
          </a:lstStyle>
          <a:p>
            <a:pPr lvl="0">
              <a:defRPr sz="1800"/>
            </a:pPr>
            <a:r>
              <a:rPr sz="1400" dirty="0">
                <a:latin typeface="Trebuchet MS"/>
                <a:cs typeface="Trebuchet MS"/>
              </a:rPr>
              <a:t>See notes section for guidance on how to use this template</a:t>
            </a:r>
          </a:p>
        </p:txBody>
      </p:sp>
    </p:spTree>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a:spLocks noGrp="1"/>
          </p:cNvSpPr>
          <p:nvPr>
            <p:ph type="title"/>
          </p:nvPr>
        </p:nvSpPr>
        <p:spPr>
          <a:xfrm>
            <a:off x="368300" y="147637"/>
            <a:ext cx="8521700" cy="766763"/>
          </a:xfrm>
          <a:prstGeom prst="rect">
            <a:avLst/>
          </a:prstGeom>
        </p:spPr>
        <p:txBody>
          <a:bodyPr/>
          <a:lstStyle>
            <a:lvl1pPr algn="l" defTabSz="429768">
              <a:defRPr sz="3666" b="1">
                <a:solidFill>
                  <a:srgbClr val="EA6E70"/>
                </a:solidFill>
              </a:defRPr>
            </a:lvl1pPr>
          </a:lstStyle>
          <a:p>
            <a:pPr lvl="0">
              <a:defRPr sz="1800" b="0">
                <a:solidFill>
                  <a:srgbClr val="000000"/>
                </a:solidFill>
              </a:defRPr>
            </a:pPr>
            <a:r>
              <a:rPr sz="3666" b="1" dirty="0" smtClean="0">
                <a:solidFill>
                  <a:srgbClr val="EA6E70"/>
                </a:solidFill>
                <a:latin typeface="Trebuchet MS"/>
                <a:cs typeface="Trebuchet MS"/>
              </a:rPr>
              <a:t>Message Architecture Example (1 of 2)</a:t>
            </a:r>
            <a:endParaRPr sz="3666" b="1" dirty="0">
              <a:solidFill>
                <a:srgbClr val="EA6E70"/>
              </a:solidFill>
              <a:latin typeface="Trebuchet MS"/>
              <a:cs typeface="Trebuchet MS"/>
            </a:endParaRPr>
          </a:p>
        </p:txBody>
      </p:sp>
      <p:graphicFrame>
        <p:nvGraphicFramePr>
          <p:cNvPr id="88" name="Table 88"/>
          <p:cNvGraphicFramePr/>
          <p:nvPr/>
        </p:nvGraphicFramePr>
        <p:xfrm>
          <a:off x="393700" y="2112772"/>
          <a:ext cx="7515274" cy="2133600"/>
        </p:xfrm>
        <a:graphic>
          <a:graphicData uri="http://schemas.openxmlformats.org/drawingml/2006/table">
            <a:tbl>
              <a:tblPr firstRow="1" bandRow="1">
                <a:tableStyleId>{4C3C2611-4C71-4FC5-86AE-919BDF0F9419}</a:tableStyleId>
              </a:tblPr>
              <a:tblGrid>
                <a:gridCol w="3403600"/>
                <a:gridCol w="4111674"/>
              </a:tblGrid>
              <a:tr h="370840">
                <a:tc>
                  <a:txBody>
                    <a:bodyPr/>
                    <a:lstStyle/>
                    <a:p>
                      <a:pPr lvl="0" algn="l">
                        <a:defRPr sz="1800" b="0" i="0">
                          <a:solidFill>
                            <a:srgbClr val="000000"/>
                          </a:solidFill>
                        </a:defRPr>
                      </a:pPr>
                      <a:r>
                        <a:rPr sz="1700">
                          <a:solidFill>
                            <a:srgbClr val="FFFFFF"/>
                          </a:solidFill>
                        </a:rPr>
                        <a:t>Audience Needs</a:t>
                      </a:r>
                    </a:p>
                  </a:txBody>
                  <a:tcPr marL="45720" marR="45720" horzOverflow="overflow">
                    <a:lnL w="12700">
                      <a:miter lim="400000"/>
                    </a:lnL>
                    <a:lnR w="12700">
                      <a:miter lim="400000"/>
                    </a:lnR>
                    <a:lnT w="12700">
                      <a:miter lim="400000"/>
                    </a:lnT>
                    <a:solidFill>
                      <a:srgbClr val="595959"/>
                    </a:solidFill>
                  </a:tcPr>
                </a:tc>
                <a:tc>
                  <a:txBody>
                    <a:bodyPr/>
                    <a:lstStyle/>
                    <a:p>
                      <a:pPr lvl="0" algn="l">
                        <a:defRPr sz="1800" b="0" i="0">
                          <a:solidFill>
                            <a:srgbClr val="000000"/>
                          </a:solidFill>
                        </a:defRPr>
                      </a:pPr>
                      <a:r>
                        <a:rPr sz="1700">
                          <a:solidFill>
                            <a:srgbClr val="FFFFFF"/>
                          </a:solidFill>
                        </a:rPr>
                        <a:t>Messages</a:t>
                      </a:r>
                    </a:p>
                  </a:txBody>
                  <a:tcPr marL="45720" marR="45720" horzOverflow="overflow">
                    <a:lnL w="12700">
                      <a:miter lim="400000"/>
                    </a:lnL>
                    <a:lnR w="12700">
                      <a:miter lim="400000"/>
                    </a:lnR>
                    <a:lnT w="12700">
                      <a:miter lim="400000"/>
                    </a:lnT>
                    <a:solidFill>
                      <a:srgbClr val="595959"/>
                    </a:solidFill>
                  </a:tcPr>
                </a:tc>
              </a:tr>
              <a:tr h="650240">
                <a:tc>
                  <a:txBody>
                    <a:bodyPr/>
                    <a:lstStyle/>
                    <a:p>
                      <a:pPr lvl="0" algn="l">
                        <a:defRPr sz="1800" b="0" i="0"/>
                      </a:pPr>
                      <a:r>
                        <a:rPr sz="1500" b="1" i="1">
                          <a:solidFill>
                            <a:srgbClr val="565656"/>
                          </a:solidFill>
                        </a:rPr>
                        <a:t>Replace printed receipts with email</a:t>
                      </a:r>
                    </a:p>
                  </a:txBody>
                  <a:tcPr marL="45720" marR="45720" horzOverflow="overflow">
                    <a:lnL w="12700">
                      <a:miter lim="400000"/>
                    </a:lnL>
                    <a:lnR w="12700">
                      <a:miter lim="400000"/>
                    </a:lnR>
                    <a:lnB w="12700">
                      <a:miter lim="400000"/>
                    </a:lnB>
                    <a:solidFill>
                      <a:srgbClr val="55B3C3"/>
                    </a:solidFill>
                  </a:tcPr>
                </a:tc>
                <a:tc>
                  <a:txBody>
                    <a:bodyPr/>
                    <a:lstStyle/>
                    <a:p>
                      <a:pPr lvl="0" algn="l">
                        <a:defRPr sz="1800" b="0" i="0"/>
                      </a:pPr>
                      <a:r>
                        <a:rPr sz="1500" b="1" i="1">
                          <a:solidFill>
                            <a:srgbClr val="565656"/>
                          </a:solidFill>
                        </a:rPr>
                        <a:t>Gain control of your clutter</a:t>
                      </a:r>
                    </a:p>
                  </a:txBody>
                  <a:tcPr marL="45720" marR="45720" horzOverflow="overflow">
                    <a:lnL w="12700">
                      <a:miter lim="400000"/>
                    </a:lnL>
                    <a:lnR w="12700">
                      <a:miter lim="400000"/>
                    </a:lnR>
                    <a:lnB w="12700">
                      <a:miter lim="400000"/>
                    </a:lnB>
                    <a:solidFill>
                      <a:srgbClr val="55B3C3"/>
                    </a:solidFill>
                  </a:tcPr>
                </a:tc>
              </a:tr>
              <a:tr h="370840">
                <a:tc>
                  <a:txBody>
                    <a:bodyPr/>
                    <a:lstStyle/>
                    <a:p>
                      <a:pPr lvl="0" algn="l">
                        <a:defRPr sz="1800" b="0" i="0"/>
                      </a:pPr>
                      <a:r>
                        <a:rPr sz="1500" b="1" i="1">
                          <a:solidFill>
                            <a:srgbClr val="565656"/>
                          </a:solidFill>
                        </a:rPr>
                        <a:t>Online banking</a:t>
                      </a:r>
                    </a:p>
                  </a:txBody>
                  <a:tcPr marL="45720" marR="45720" horzOverflow="overflow">
                    <a:lnL w="12700">
                      <a:miter lim="400000"/>
                    </a:lnL>
                    <a:lnR w="12700">
                      <a:miter lim="400000"/>
                    </a:lnR>
                    <a:lnT w="12700">
                      <a:miter lim="400000"/>
                    </a:lnT>
                    <a:lnB w="12700">
                      <a:miter lim="400000"/>
                    </a:lnB>
                    <a:solidFill>
                      <a:srgbClr val="A6DDE7"/>
                    </a:solidFill>
                  </a:tcPr>
                </a:tc>
                <a:tc>
                  <a:txBody>
                    <a:bodyPr/>
                    <a:lstStyle/>
                    <a:p>
                      <a:pPr lvl="0" algn="l">
                        <a:defRPr sz="1800" b="0" i="0"/>
                      </a:pPr>
                      <a:r>
                        <a:rPr sz="1500" b="1" i="1">
                          <a:solidFill>
                            <a:srgbClr val="565656"/>
                          </a:solidFill>
                        </a:rPr>
                        <a:t>Make more time</a:t>
                      </a:r>
                    </a:p>
                  </a:txBody>
                  <a:tcPr marL="45720" marR="45720" horzOverflow="overflow">
                    <a:lnL w="12700">
                      <a:miter lim="400000"/>
                    </a:lnL>
                    <a:lnR w="12700">
                      <a:miter lim="400000"/>
                    </a:lnR>
                    <a:lnT w="12700">
                      <a:miter lim="400000"/>
                    </a:lnT>
                    <a:lnB w="12700">
                      <a:miter lim="400000"/>
                    </a:lnB>
                    <a:solidFill>
                      <a:srgbClr val="A6DDE7"/>
                    </a:solidFill>
                  </a:tcPr>
                </a:tc>
              </a:tr>
              <a:tr h="370840">
                <a:tc>
                  <a:txBody>
                    <a:bodyPr/>
                    <a:lstStyle/>
                    <a:p>
                      <a:pPr lvl="0" algn="l">
                        <a:defRPr sz="1800" b="0" i="0"/>
                      </a:pPr>
                      <a:r>
                        <a:rPr sz="1500" b="1" i="1">
                          <a:solidFill>
                            <a:srgbClr val="565656"/>
                          </a:solidFill>
                        </a:rPr>
                        <a:t>Tablet app to manage account</a:t>
                      </a:r>
                    </a:p>
                  </a:txBody>
                  <a:tcPr marL="45720" marR="45720" horzOverflow="overflow">
                    <a:lnL w="12700">
                      <a:miter lim="400000"/>
                    </a:lnL>
                    <a:lnR w="12700">
                      <a:miter lim="400000"/>
                    </a:lnR>
                    <a:lnT w="12700">
                      <a:miter lim="400000"/>
                    </a:lnT>
                    <a:lnB w="12700">
                      <a:miter lim="400000"/>
                    </a:lnB>
                    <a:solidFill>
                      <a:srgbClr val="55B3C3"/>
                    </a:solidFill>
                  </a:tcPr>
                </a:tc>
                <a:tc>
                  <a:txBody>
                    <a:bodyPr/>
                    <a:lstStyle/>
                    <a:p>
                      <a:pPr lvl="0" algn="l">
                        <a:defRPr sz="1800" b="0" i="0"/>
                      </a:pPr>
                      <a:r>
                        <a:rPr sz="1500" b="1" i="1">
                          <a:solidFill>
                            <a:srgbClr val="565656"/>
                          </a:solidFill>
                        </a:rPr>
                        <a:t>Easier banking</a:t>
                      </a:r>
                    </a:p>
                  </a:txBody>
                  <a:tcPr marL="45720" marR="45720" horzOverflow="overflow">
                    <a:lnL w="12700">
                      <a:miter lim="400000"/>
                    </a:lnL>
                    <a:lnR w="12700">
                      <a:miter lim="400000"/>
                    </a:lnR>
                    <a:lnT w="12700">
                      <a:miter lim="400000"/>
                    </a:lnT>
                    <a:lnB w="12700">
                      <a:miter lim="400000"/>
                    </a:lnB>
                    <a:solidFill>
                      <a:srgbClr val="55B3C3"/>
                    </a:solidFill>
                  </a:tcPr>
                </a:tc>
              </a:tr>
              <a:tr h="370840">
                <a:tc>
                  <a:txBody>
                    <a:bodyPr/>
                    <a:lstStyle/>
                    <a:p>
                      <a:pPr lvl="0" algn="l">
                        <a:defRPr sz="1800" b="0" i="0"/>
                      </a:pPr>
                      <a:r>
                        <a:rPr sz="1500" b="1" i="1">
                          <a:solidFill>
                            <a:srgbClr val="565656"/>
                          </a:solidFill>
                        </a:rPr>
                        <a:t>Save money</a:t>
                      </a:r>
                    </a:p>
                  </a:txBody>
                  <a:tcPr marL="45720" marR="45720" horzOverflow="overflow">
                    <a:lnL w="12700">
                      <a:miter lim="400000"/>
                    </a:lnL>
                    <a:lnR w="12700">
                      <a:miter lim="400000"/>
                    </a:lnR>
                    <a:lnT w="12700">
                      <a:miter lim="400000"/>
                    </a:lnT>
                    <a:lnB w="12700">
                      <a:miter lim="400000"/>
                    </a:lnB>
                    <a:solidFill>
                      <a:srgbClr val="A6DDE7"/>
                    </a:solidFill>
                  </a:tcPr>
                </a:tc>
                <a:tc>
                  <a:txBody>
                    <a:bodyPr/>
                    <a:lstStyle/>
                    <a:p>
                      <a:pPr lvl="0" algn="l">
                        <a:defRPr sz="1800" b="0" i="0"/>
                      </a:pPr>
                      <a:r>
                        <a:rPr sz="1500" b="1" i="1">
                          <a:solidFill>
                            <a:srgbClr val="565656"/>
                          </a:solidFill>
                        </a:rPr>
                        <a:t>Earn cash back fast</a:t>
                      </a:r>
                    </a:p>
                  </a:txBody>
                  <a:tcPr marL="45720" marR="45720" horzOverflow="overflow">
                    <a:lnL w="12700">
                      <a:miter lim="400000"/>
                    </a:lnL>
                    <a:lnR w="12700">
                      <a:miter lim="400000"/>
                    </a:lnR>
                    <a:lnT w="12700">
                      <a:miter lim="400000"/>
                    </a:lnT>
                    <a:lnB w="12700">
                      <a:miter lim="400000"/>
                    </a:lnB>
                    <a:solidFill>
                      <a:srgbClr val="A6DDE7"/>
                    </a:solidFill>
                  </a:tcPr>
                </a:tc>
              </a:tr>
            </a:tbl>
          </a:graphicData>
        </a:graphic>
      </p:graphicFrame>
      <p:graphicFrame>
        <p:nvGraphicFramePr>
          <p:cNvPr id="89" name="Table 89"/>
          <p:cNvGraphicFramePr/>
          <p:nvPr/>
        </p:nvGraphicFramePr>
        <p:xfrm>
          <a:off x="393700" y="4389870"/>
          <a:ext cx="7518896" cy="1866900"/>
        </p:xfrm>
        <a:graphic>
          <a:graphicData uri="http://schemas.openxmlformats.org/drawingml/2006/table">
            <a:tbl>
              <a:tblPr firstRow="1" bandRow="1">
                <a:tableStyleId>{4C3C2611-4C71-4FC5-86AE-919BDF0F9419}</a:tableStyleId>
              </a:tblPr>
              <a:tblGrid>
                <a:gridCol w="3417193"/>
                <a:gridCol w="4101703"/>
              </a:tblGrid>
              <a:tr h="370840">
                <a:tc>
                  <a:txBody>
                    <a:bodyPr/>
                    <a:lstStyle/>
                    <a:p>
                      <a:pPr lvl="0" algn="l">
                        <a:defRPr sz="1800" b="0" i="0">
                          <a:solidFill>
                            <a:srgbClr val="000000"/>
                          </a:solidFill>
                        </a:defRPr>
                      </a:pPr>
                      <a:r>
                        <a:rPr sz="1700">
                          <a:solidFill>
                            <a:srgbClr val="FFFFFF"/>
                          </a:solidFill>
                        </a:rPr>
                        <a:t>Business Goals</a:t>
                      </a:r>
                    </a:p>
                  </a:txBody>
                  <a:tcPr marL="45720" marR="45720" horzOverflow="overflow">
                    <a:lnL w="12700">
                      <a:miter lim="400000"/>
                    </a:lnL>
                    <a:lnR w="12700">
                      <a:miter lim="400000"/>
                    </a:lnR>
                    <a:lnT w="12700">
                      <a:miter lim="400000"/>
                    </a:lnT>
                    <a:solidFill>
                      <a:srgbClr val="595959"/>
                    </a:solidFill>
                  </a:tcPr>
                </a:tc>
                <a:tc>
                  <a:txBody>
                    <a:bodyPr/>
                    <a:lstStyle/>
                    <a:p>
                      <a:pPr lvl="0" algn="l">
                        <a:defRPr sz="1800" b="0" i="0">
                          <a:solidFill>
                            <a:srgbClr val="000000"/>
                          </a:solidFill>
                        </a:defRPr>
                      </a:pPr>
                      <a:r>
                        <a:rPr sz="1700">
                          <a:solidFill>
                            <a:srgbClr val="FFFFFF"/>
                          </a:solidFill>
                        </a:rPr>
                        <a:t>Messages</a:t>
                      </a:r>
                    </a:p>
                  </a:txBody>
                  <a:tcPr marL="45720" marR="45720" horzOverflow="overflow">
                    <a:lnL w="12700">
                      <a:miter lim="400000"/>
                    </a:lnL>
                    <a:lnR w="12700">
                      <a:miter lim="400000"/>
                    </a:lnR>
                    <a:lnT w="12700">
                      <a:miter lim="400000"/>
                    </a:lnT>
                    <a:solidFill>
                      <a:srgbClr val="595959"/>
                    </a:solidFill>
                  </a:tcPr>
                </a:tc>
              </a:tr>
              <a:tr h="383540">
                <a:tc>
                  <a:txBody>
                    <a:bodyPr/>
                    <a:lstStyle/>
                    <a:p>
                      <a:pPr lvl="0" algn="l">
                        <a:defRPr sz="1800" b="0" i="0"/>
                      </a:pPr>
                      <a:r>
                        <a:rPr sz="1500" b="1" i="1">
                          <a:solidFill>
                            <a:srgbClr val="565656"/>
                          </a:solidFill>
                        </a:rPr>
                        <a:t>Promote table app</a:t>
                      </a:r>
                    </a:p>
                  </a:txBody>
                  <a:tcPr marL="45720" marR="45720" horzOverflow="overflow">
                    <a:lnL w="12700">
                      <a:miter lim="400000"/>
                    </a:lnL>
                    <a:lnR w="12700">
                      <a:miter lim="400000"/>
                    </a:lnR>
                    <a:lnB w="12700">
                      <a:miter lim="400000"/>
                    </a:lnB>
                    <a:solidFill>
                      <a:srgbClr val="55B3C3"/>
                    </a:solidFill>
                  </a:tcPr>
                </a:tc>
                <a:tc>
                  <a:txBody>
                    <a:bodyPr/>
                    <a:lstStyle/>
                    <a:p>
                      <a:pPr lvl="0" algn="l">
                        <a:defRPr sz="1800" b="0" i="0"/>
                      </a:pPr>
                      <a:r>
                        <a:rPr sz="1500" b="1" i="1">
                          <a:solidFill>
                            <a:srgbClr val="565656"/>
                          </a:solidFill>
                        </a:rPr>
                        <a:t>Easier banking</a:t>
                      </a:r>
                    </a:p>
                  </a:txBody>
                  <a:tcPr marL="45720" marR="45720" horzOverflow="overflow">
                    <a:lnL w="12700">
                      <a:miter lim="400000"/>
                    </a:lnL>
                    <a:lnR w="12700">
                      <a:miter lim="400000"/>
                    </a:lnR>
                    <a:lnB w="12700">
                      <a:miter lim="400000"/>
                    </a:lnB>
                    <a:solidFill>
                      <a:srgbClr val="55B3C3"/>
                    </a:solidFill>
                  </a:tcPr>
                </a:tc>
              </a:tr>
              <a:tr h="370840">
                <a:tc>
                  <a:txBody>
                    <a:bodyPr/>
                    <a:lstStyle/>
                    <a:p>
                      <a:pPr lvl="0" algn="l">
                        <a:defRPr sz="1800" b="0" i="0"/>
                      </a:pPr>
                      <a:r>
                        <a:rPr sz="1500" b="1" i="1">
                          <a:solidFill>
                            <a:srgbClr val="565656"/>
                          </a:solidFill>
                        </a:rPr>
                        <a:t>Promote online banking</a:t>
                      </a:r>
                    </a:p>
                  </a:txBody>
                  <a:tcPr marL="45720" marR="45720" horzOverflow="overflow">
                    <a:lnL w="12700">
                      <a:miter lim="400000"/>
                    </a:lnL>
                    <a:lnR w="12700">
                      <a:miter lim="400000"/>
                    </a:lnR>
                    <a:lnT w="12700">
                      <a:miter lim="400000"/>
                    </a:lnT>
                    <a:lnB w="12700">
                      <a:miter lim="400000"/>
                    </a:lnB>
                    <a:solidFill>
                      <a:srgbClr val="A6DDE7"/>
                    </a:solidFill>
                  </a:tcPr>
                </a:tc>
                <a:tc>
                  <a:txBody>
                    <a:bodyPr/>
                    <a:lstStyle/>
                    <a:p>
                      <a:pPr lvl="0" algn="l">
                        <a:defRPr sz="1800" b="0" i="0"/>
                      </a:pPr>
                      <a:r>
                        <a:rPr sz="1500" b="1" i="1">
                          <a:solidFill>
                            <a:srgbClr val="565656"/>
                          </a:solidFill>
                        </a:rPr>
                        <a:t>Make more time</a:t>
                      </a:r>
                    </a:p>
                  </a:txBody>
                  <a:tcPr marL="45720" marR="45720" horzOverflow="overflow">
                    <a:lnL w="12700">
                      <a:miter lim="400000"/>
                    </a:lnL>
                    <a:lnR w="12700">
                      <a:miter lim="400000"/>
                    </a:lnR>
                    <a:lnT w="12700">
                      <a:miter lim="400000"/>
                    </a:lnT>
                    <a:lnB w="12700">
                      <a:miter lim="400000"/>
                    </a:lnB>
                    <a:solidFill>
                      <a:srgbClr val="A6DDE7"/>
                    </a:solidFill>
                  </a:tcPr>
                </a:tc>
              </a:tr>
              <a:tr h="370840">
                <a:tc>
                  <a:txBody>
                    <a:bodyPr/>
                    <a:lstStyle/>
                    <a:p>
                      <a:pPr lvl="0" algn="l">
                        <a:defRPr sz="1800" b="0" i="0"/>
                      </a:pPr>
                      <a:r>
                        <a:rPr sz="1500" b="1" i="1">
                          <a:solidFill>
                            <a:srgbClr val="565656"/>
                          </a:solidFill>
                        </a:rPr>
                        <a:t>Promote new credit card</a:t>
                      </a:r>
                    </a:p>
                  </a:txBody>
                  <a:tcPr marL="45720" marR="45720" horzOverflow="overflow">
                    <a:lnL w="12700">
                      <a:miter lim="400000"/>
                    </a:lnL>
                    <a:lnR w="12700">
                      <a:miter lim="400000"/>
                    </a:lnR>
                    <a:lnT w="12700">
                      <a:miter lim="400000"/>
                    </a:lnT>
                    <a:lnB w="12700">
                      <a:miter lim="400000"/>
                    </a:lnB>
                    <a:solidFill>
                      <a:srgbClr val="55B3C3"/>
                    </a:solidFill>
                  </a:tcPr>
                </a:tc>
                <a:tc>
                  <a:txBody>
                    <a:bodyPr/>
                    <a:lstStyle/>
                    <a:p>
                      <a:pPr lvl="0" algn="l">
                        <a:defRPr sz="1800" b="0" i="0"/>
                      </a:pPr>
                      <a:r>
                        <a:rPr sz="1500" b="1" i="1">
                          <a:solidFill>
                            <a:srgbClr val="565656"/>
                          </a:solidFill>
                        </a:rPr>
                        <a:t>Earn cash back fast</a:t>
                      </a:r>
                    </a:p>
                  </a:txBody>
                  <a:tcPr marL="45720" marR="45720" horzOverflow="overflow">
                    <a:lnL w="12700">
                      <a:miter lim="400000"/>
                    </a:lnL>
                    <a:lnR w="12700">
                      <a:miter lim="400000"/>
                    </a:lnR>
                    <a:lnT w="12700">
                      <a:miter lim="400000"/>
                    </a:lnT>
                    <a:lnB w="12700">
                      <a:miter lim="400000"/>
                    </a:lnB>
                    <a:solidFill>
                      <a:srgbClr val="55B3C3"/>
                    </a:solidFill>
                  </a:tcPr>
                </a:tc>
              </a:tr>
              <a:tr h="370840">
                <a:tc>
                  <a:txBody>
                    <a:bodyPr/>
                    <a:lstStyle/>
                    <a:p>
                      <a:pPr lvl="0" algn="l">
                        <a:defRPr sz="1800" b="0" i="0"/>
                      </a:pPr>
                      <a:r>
                        <a:rPr sz="1500" b="1" i="1">
                          <a:solidFill>
                            <a:srgbClr val="565656"/>
                          </a:solidFill>
                        </a:rPr>
                        <a:t>Promote new service</a:t>
                      </a:r>
                    </a:p>
                  </a:txBody>
                  <a:tcPr marL="45720" marR="45720" horzOverflow="overflow">
                    <a:lnL w="12700">
                      <a:miter lim="400000"/>
                    </a:lnL>
                    <a:lnR w="12700">
                      <a:miter lim="400000"/>
                    </a:lnR>
                    <a:lnT w="12700">
                      <a:miter lim="400000"/>
                    </a:lnT>
                    <a:lnB w="12700">
                      <a:miter lim="400000"/>
                    </a:lnB>
                    <a:solidFill>
                      <a:srgbClr val="A6DDE7"/>
                    </a:solidFill>
                  </a:tcPr>
                </a:tc>
                <a:tc>
                  <a:txBody>
                    <a:bodyPr/>
                    <a:lstStyle/>
                    <a:p>
                      <a:pPr lvl="0" algn="l">
                        <a:defRPr sz="1800" b="0" i="0"/>
                      </a:pPr>
                      <a:r>
                        <a:rPr sz="1500" b="1" i="1">
                          <a:solidFill>
                            <a:srgbClr val="565656"/>
                          </a:solidFill>
                        </a:rPr>
                        <a:t>Gain control of your clutter</a:t>
                      </a:r>
                    </a:p>
                  </a:txBody>
                  <a:tcPr marL="45720" marR="45720" horzOverflow="overflow">
                    <a:lnL w="12700">
                      <a:miter lim="400000"/>
                    </a:lnL>
                    <a:lnR w="12700">
                      <a:miter lim="400000"/>
                    </a:lnR>
                    <a:lnT w="12700">
                      <a:miter lim="400000"/>
                    </a:lnT>
                    <a:lnB w="12700">
                      <a:miter lim="400000"/>
                    </a:lnB>
                    <a:solidFill>
                      <a:srgbClr val="A6DDE7"/>
                    </a:solidFill>
                  </a:tcPr>
                </a:tc>
              </a:tr>
            </a:tbl>
          </a:graphicData>
        </a:graphic>
      </p:graphicFrame>
      <p:graphicFrame>
        <p:nvGraphicFramePr>
          <p:cNvPr id="90" name="Table 90"/>
          <p:cNvGraphicFramePr/>
          <p:nvPr/>
        </p:nvGraphicFramePr>
        <p:xfrm>
          <a:off x="393700" y="1092200"/>
          <a:ext cx="7511827" cy="889428"/>
        </p:xfrm>
        <a:graphic>
          <a:graphicData uri="http://schemas.openxmlformats.org/drawingml/2006/table">
            <a:tbl>
              <a:tblPr firstRow="1" bandRow="1">
                <a:tableStyleId>{4C3C2611-4C71-4FC5-86AE-919BDF0F9419}</a:tableStyleId>
              </a:tblPr>
              <a:tblGrid>
                <a:gridCol w="7511827"/>
              </a:tblGrid>
              <a:tr h="444714">
                <a:tc>
                  <a:txBody>
                    <a:bodyPr/>
                    <a:lstStyle/>
                    <a:p>
                      <a:pPr lvl="0" algn="ctr">
                        <a:defRPr sz="1800" b="0" i="0">
                          <a:solidFill>
                            <a:srgbClr val="000000"/>
                          </a:solidFill>
                        </a:defRPr>
                      </a:pPr>
                      <a:r>
                        <a:rPr sz="1700">
                          <a:solidFill>
                            <a:srgbClr val="FFFFFF"/>
                          </a:solidFill>
                        </a:rPr>
                        <a:t>Brand Promise</a:t>
                      </a:r>
                    </a:p>
                  </a:txBody>
                  <a:tcPr marL="45720" marR="45720" horzOverflow="overflow">
                    <a:lnL w="12700">
                      <a:miter lim="400000"/>
                    </a:lnL>
                    <a:lnR w="12700">
                      <a:miter lim="400000"/>
                    </a:lnR>
                    <a:lnT w="12700">
                      <a:miter lim="400000"/>
                    </a:lnT>
                    <a:solidFill>
                      <a:srgbClr val="595959"/>
                    </a:solidFill>
                  </a:tcPr>
                </a:tc>
              </a:tr>
              <a:tr h="444714">
                <a:tc>
                  <a:txBody>
                    <a:bodyPr/>
                    <a:lstStyle/>
                    <a:p>
                      <a:pPr lvl="0" algn="ctr">
                        <a:defRPr sz="1800" b="0" i="0"/>
                      </a:pPr>
                      <a:r>
                        <a:rPr sz="1500" b="1" i="1">
                          <a:solidFill>
                            <a:srgbClr val="565656"/>
                          </a:solidFill>
                        </a:rPr>
                        <a:t>Financial Services tailored to your life</a:t>
                      </a:r>
                    </a:p>
                  </a:txBody>
                  <a:tcPr marL="45720" marR="45720" anchor="ctr" horzOverflow="overflow">
                    <a:lnL w="12700">
                      <a:miter lim="400000"/>
                    </a:lnL>
                    <a:lnR w="12700">
                      <a:miter lim="400000"/>
                    </a:lnR>
                    <a:lnB w="12700">
                      <a:miter lim="400000"/>
                    </a:lnB>
                    <a:solidFill>
                      <a:srgbClr val="55B3C3"/>
                    </a:solidFill>
                  </a:tcPr>
                </a:tc>
              </a:tr>
            </a:tbl>
          </a:graphicData>
        </a:graphic>
      </p:graphicFrame>
    </p:spTree>
  </p:cSld>
  <p:clrMapOvr>
    <a:masterClrMapping/>
  </p:clrMapOvr>
  <p:transition xmlns:p14="http://schemas.microsoft.com/office/powerpoint/2010/mai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p:cNvSpPr>
            <a:spLocks noGrp="1"/>
          </p:cNvSpPr>
          <p:nvPr>
            <p:ph type="title"/>
          </p:nvPr>
        </p:nvSpPr>
        <p:spPr>
          <a:xfrm>
            <a:off x="101600" y="20638"/>
            <a:ext cx="8940800" cy="919163"/>
          </a:xfrm>
          <a:prstGeom prst="rect">
            <a:avLst/>
          </a:prstGeom>
        </p:spPr>
        <p:txBody>
          <a:bodyPr/>
          <a:lstStyle>
            <a:lvl1pPr defTabSz="452627">
              <a:defRPr sz="3861" b="1">
                <a:solidFill>
                  <a:srgbClr val="EA6E70"/>
                </a:solidFill>
              </a:defRPr>
            </a:lvl1pPr>
          </a:lstStyle>
          <a:p>
            <a:pPr lvl="0">
              <a:defRPr sz="1800" b="0">
                <a:solidFill>
                  <a:srgbClr val="000000"/>
                </a:solidFill>
              </a:defRPr>
            </a:pPr>
            <a:r>
              <a:rPr sz="3861" b="1" dirty="0">
                <a:solidFill>
                  <a:srgbClr val="EA6E70"/>
                </a:solidFill>
                <a:latin typeface="Trebuchet MS"/>
                <a:cs typeface="Trebuchet MS"/>
              </a:rPr>
              <a:t>Message Architecture Example (2 of 2)</a:t>
            </a:r>
          </a:p>
        </p:txBody>
      </p:sp>
      <p:grpSp>
        <p:nvGrpSpPr>
          <p:cNvPr id="97" name="Group 97" descr="Screen Shot 2013-05-16 at 5.42.51 PM.png"/>
          <p:cNvGrpSpPr/>
          <p:nvPr/>
        </p:nvGrpSpPr>
        <p:grpSpPr>
          <a:xfrm>
            <a:off x="581450" y="896936"/>
            <a:ext cx="7981100" cy="5012307"/>
            <a:chOff x="0" y="0"/>
            <a:chExt cx="7981098" cy="5012306"/>
          </a:xfrm>
        </p:grpSpPr>
        <p:sp>
          <p:nvSpPr>
            <p:cNvPr id="95" name="Shape 95"/>
            <p:cNvSpPr/>
            <p:nvPr/>
          </p:nvSpPr>
          <p:spPr>
            <a:xfrm>
              <a:off x="0" y="0"/>
              <a:ext cx="7981099" cy="5012307"/>
            </a:xfrm>
            <a:prstGeom prst="rect">
              <a:avLst/>
            </a:prstGeom>
            <a:noFill/>
            <a:ln w="9525" cap="flat">
              <a:solidFill>
                <a:srgbClr val="595959"/>
              </a:solidFill>
              <a:prstDash val="solid"/>
              <a:bevel/>
            </a:ln>
            <a:effectLst/>
          </p:spPr>
          <p:txBody>
            <a:bodyPr wrap="square" lIns="0" tIns="0" rIns="0" bIns="0" numCol="1" anchor="ctr">
              <a:noAutofit/>
            </a:bodyPr>
            <a:lstStyle/>
            <a:p>
              <a:pPr lvl="0"/>
              <a:endParaRPr/>
            </a:p>
          </p:txBody>
        </p:sp>
        <p:pic>
          <p:nvPicPr>
            <p:cNvPr id="96" name="image11.png"/>
            <p:cNvPicPr/>
            <p:nvPr/>
          </p:nvPicPr>
          <p:blipFill>
            <a:blip r:embed="rId2">
              <a:extLst/>
            </a:blip>
            <a:srcRect l="470"/>
            <a:stretch>
              <a:fillRect/>
            </a:stretch>
          </p:blipFill>
          <p:spPr>
            <a:xfrm>
              <a:off x="4762" y="4762"/>
              <a:ext cx="7966772" cy="5002782"/>
            </a:xfrm>
            <a:prstGeom prst="rect">
              <a:avLst/>
            </a:prstGeom>
            <a:ln w="12700" cap="flat">
              <a:noFill/>
              <a:miter lim="400000"/>
            </a:ln>
            <a:effectLst/>
          </p:spPr>
        </p:pic>
      </p:grpSp>
    </p:spTree>
  </p:cSld>
  <p:clrMapOvr>
    <a:masterClrMapping/>
  </p:clrMapOvr>
  <p:transition xmlns:p14="http://schemas.microsoft.com/office/powerpoint/2010/main" spd="med"/>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385</Words>
  <Application>Microsoft Macintosh PowerPoint</Application>
  <PresentationFormat>On-screen Show (4:3)</PresentationFormat>
  <Paragraphs>48</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Default</vt:lpstr>
      <vt:lpstr>PowerPoint Presentation</vt:lpstr>
      <vt:lpstr>Message Architecture Example</vt:lpstr>
      <vt:lpstr>Message Architecture Example (1 of 2)</vt:lpstr>
      <vt:lpstr>Message Architecture Example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xavier vasquez</cp:lastModifiedBy>
  <cp:revision>2</cp:revision>
  <dcterms:modified xsi:type="dcterms:W3CDTF">2014-07-29T01:25:31Z</dcterms:modified>
</cp:coreProperties>
</file>