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6" r:id="rId4"/>
    <p:sldId id="313" r:id="rId5"/>
    <p:sldId id="323" r:id="rId6"/>
    <p:sldId id="317" r:id="rId7"/>
    <p:sldId id="318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14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44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49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925"/>
            <a:ext cx="10515600" cy="498475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1800" kern="1200" dirty="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IN" sz="1800" dirty="0">
                <a:latin typeface="Myriad Pro" panose="020B0503030403020204" pitchFamily="34" charset="0"/>
                <a:cs typeface="Times New Roman" panose="02020603050405020304" pitchFamily="18" charset="0"/>
              </a:rPr>
              <a:t>Courtesy of CRC Press/Taylor &amp; Francis Group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552902"/>
            <a:ext cx="9144000" cy="116857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Myriad Pro" panose="020B0503030403020204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2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80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30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27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5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0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1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20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3C71-7631-4925-A8EE-321CB2DEE2E8}" type="datetimeFigureOut">
              <a:rPr lang="en-IN" smtClean="0"/>
              <a:t>16-11-2021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9506-94CB-4CEF-8D55-4042C0BC1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832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28" y="1227138"/>
            <a:ext cx="3344443" cy="3817988"/>
          </a:xfrm>
        </p:spPr>
      </p:pic>
    </p:spTree>
    <p:extLst>
      <p:ext uri="{BB962C8B-B14F-4D97-AF65-F5344CB8AC3E}">
        <p14:creationId xmlns:p14="http://schemas.microsoft.com/office/powerpoint/2010/main" val="273267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8.1 Image of </a:t>
            </a:r>
            <a:r>
              <a:rPr lang="en-US" dirty="0" err="1"/>
              <a:t>Peau</a:t>
            </a:r>
            <a:r>
              <a:rPr lang="en-US" dirty="0"/>
              <a:t> </a:t>
            </a:r>
            <a:r>
              <a:rPr lang="en-US" dirty="0" err="1"/>
              <a:t>d’orange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66" y="1395917"/>
            <a:ext cx="4225268" cy="40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8.2 Triple assessment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13" y="1310342"/>
            <a:ext cx="5047375" cy="40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3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8.3 Flap reconstruction.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16" y="1497888"/>
            <a:ext cx="5300168" cy="38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7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8.4 Mapping of DIEP flap for breast reconstructive surgery. Courtesy of </a:t>
            </a:r>
            <a:r>
              <a:rPr lang="en-US" dirty="0" err="1"/>
              <a:t>Mr</a:t>
            </a:r>
            <a:r>
              <a:rPr lang="en-US" dirty="0"/>
              <a:t> Jamie </a:t>
            </a:r>
            <a:r>
              <a:rPr lang="en-US" dirty="0"/>
              <a:t>Martin-Smith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18" y="1594941"/>
            <a:ext cx="6075565" cy="36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8.1 American Joint Committee on Cancer TNM Classification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74" y="1816930"/>
            <a:ext cx="8147652" cy="32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5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8.2 TNM Staging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94" y="1526249"/>
            <a:ext cx="7752212" cy="38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3295589-C1C1-4258-8A16-9AF140BE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Courtesy of CRC Press/Taylor &amp; Francis Group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8.3 Contraindication for Breast-Conserving Therapy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82" y="1925484"/>
            <a:ext cx="9286036" cy="30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9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108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Times New Roman</vt:lpstr>
      <vt:lpstr>Office Theme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  <vt:lpstr>Courtesy of CRC Press/Taylor &amp; Francis Group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Sugavaneshwaran</dc:creator>
  <cp:lastModifiedBy>CE</cp:lastModifiedBy>
  <cp:revision>98</cp:revision>
  <dcterms:created xsi:type="dcterms:W3CDTF">2019-03-09T05:04:51Z</dcterms:created>
  <dcterms:modified xsi:type="dcterms:W3CDTF">2021-11-16T07:40:35Z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2021-05-06T12:28:47Z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b1dd2002-bdd7-47d4-93bd-795e041aae97</vt:lpwstr>
  </property>
  <property fmtid="{D5CDD505-2E9C-101B-9397-08002B2CF9AE}" pid="8" name="MSIP_Label_2bbab825-a111-45e4-86a1-18cee0005896_ContentBits">
    <vt:lpwstr>2</vt:lpwstr>
  </property>
</Properties>
</file>