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6" r:id="rId1"/>
  </p:sldMasterIdLst>
  <p:notesMasterIdLst>
    <p:notesMasterId r:id="rId9"/>
  </p:notesMasterIdLst>
  <p:sldIdLst>
    <p:sldId id="256" r:id="rId2"/>
    <p:sldId id="257" r:id="rId3"/>
    <p:sldId id="259" r:id="rId4"/>
    <p:sldId id="266" r:id="rId5"/>
    <p:sldId id="260" r:id="rId6"/>
    <p:sldId id="268"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80" d="100"/>
          <a:sy n="80" d="100"/>
        </p:scale>
        <p:origin x="-96" y="-7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80FA9-5FE1-4A07-B598-E4DF4DE6CC14}" type="datetimeFigureOut">
              <a:rPr lang="en-US" smtClean="0"/>
              <a:t>4/7/2021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C1BAF-AFC2-4D5B-8834-40EE110EF12B}" type="slidenum">
              <a:rPr lang="en-US" smtClean="0"/>
              <a:t>‹#›</a:t>
            </a:fld>
            <a:endParaRPr lang="en-US"/>
          </a:p>
        </p:txBody>
      </p:sp>
    </p:spTree>
    <p:extLst>
      <p:ext uri="{BB962C8B-B14F-4D97-AF65-F5344CB8AC3E}">
        <p14:creationId xmlns:p14="http://schemas.microsoft.com/office/powerpoint/2010/main" val="197332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C1BAF-AFC2-4D5B-8834-40EE110EF12B}" type="slidenum">
              <a:rPr lang="en-US" smtClean="0"/>
              <a:t>1</a:t>
            </a:fld>
            <a:endParaRPr lang="en-US"/>
          </a:p>
        </p:txBody>
      </p:sp>
    </p:spTree>
    <p:extLst>
      <p:ext uri="{BB962C8B-B14F-4D97-AF65-F5344CB8AC3E}">
        <p14:creationId xmlns:p14="http://schemas.microsoft.com/office/powerpoint/2010/main" val="1534742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76672C-2E16-4816-A347-366180283A9B}" type="datetime1">
              <a:rPr lang="en-US" smtClean="0"/>
              <a:t>4/7/2021</a:t>
            </a:fld>
            <a:endParaRPr lang="en-US" dirty="0"/>
          </a:p>
        </p:txBody>
      </p:sp>
      <p:sp>
        <p:nvSpPr>
          <p:cNvPr id="5" name="Footer Placeholder 4"/>
          <p:cNvSpPr>
            <a:spLocks noGrp="1"/>
          </p:cNvSpPr>
          <p:nvPr>
            <p:ph type="ftr" sz="quarter" idx="11"/>
          </p:nvPr>
        </p:nvSpPr>
        <p:spPr/>
        <p:txBody>
          <a:bodyPr/>
          <a:lstStyle/>
          <a:p>
            <a:r>
              <a:rPr lang="en-US" smtClean="0"/>
              <a:t>© 2021 Author</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7E6A1A3-186E-4A3F-B811-187F5A7D87C1}" type="slidenum">
              <a:rPr lang="en-US" smtClean="0"/>
              <a:t>‹#›</a:t>
            </a:fld>
            <a:endParaRPr lang="en-US" dirty="0"/>
          </a:p>
        </p:txBody>
      </p:sp>
    </p:spTree>
    <p:extLst>
      <p:ext uri="{BB962C8B-B14F-4D97-AF65-F5344CB8AC3E}">
        <p14:creationId xmlns:p14="http://schemas.microsoft.com/office/powerpoint/2010/main" val="2735238564"/>
      </p:ext>
    </p:extLst>
  </p:cSld>
  <p:clrMapOvr>
    <a:masterClrMapping/>
  </p:clrMapOvr>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D970F0-7CEF-4699-B2AF-71B70CA23CA3}" type="datetime1">
              <a:rPr lang="en-US" smtClean="0"/>
              <a:t>4/7/2021</a:t>
            </a:fld>
            <a:endParaRPr lang="en-US" dirty="0"/>
          </a:p>
        </p:txBody>
      </p:sp>
      <p:sp>
        <p:nvSpPr>
          <p:cNvPr id="5" name="Footer Placeholder 4"/>
          <p:cNvSpPr>
            <a:spLocks noGrp="1"/>
          </p:cNvSpPr>
          <p:nvPr>
            <p:ph type="ftr" sz="quarter" idx="11"/>
          </p:nvPr>
        </p:nvSpPr>
        <p:spPr/>
        <p:txBody>
          <a:bodyPr/>
          <a:lstStyle/>
          <a:p>
            <a:r>
              <a:rPr lang="en-US" smtClean="0"/>
              <a:t>© 2021 Author</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7E6A1A3-186E-4A3F-B811-187F5A7D87C1}" type="slidenum">
              <a:rPr lang="en-US" smtClean="0"/>
              <a:t>‹#›</a:t>
            </a:fld>
            <a:endParaRPr lang="en-US" dirty="0"/>
          </a:p>
        </p:txBody>
      </p:sp>
    </p:spTree>
    <p:extLst>
      <p:ext uri="{BB962C8B-B14F-4D97-AF65-F5344CB8AC3E}">
        <p14:creationId xmlns:p14="http://schemas.microsoft.com/office/powerpoint/2010/main" val="1858094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7D66E9-2D2E-4928-99DE-32FA3CFB3DEC}" type="datetime1">
              <a:rPr lang="en-US" smtClean="0"/>
              <a:t>4/7/2021</a:t>
            </a:fld>
            <a:endParaRPr lang="en-US" dirty="0"/>
          </a:p>
        </p:txBody>
      </p:sp>
      <p:sp>
        <p:nvSpPr>
          <p:cNvPr id="5" name="Footer Placeholder 4"/>
          <p:cNvSpPr>
            <a:spLocks noGrp="1"/>
          </p:cNvSpPr>
          <p:nvPr>
            <p:ph type="ftr" sz="quarter" idx="11"/>
          </p:nvPr>
        </p:nvSpPr>
        <p:spPr/>
        <p:txBody>
          <a:bodyPr/>
          <a:lstStyle/>
          <a:p>
            <a:r>
              <a:rPr lang="en-US" smtClean="0"/>
              <a:t>© 2021 Author</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7E6A1A3-186E-4A3F-B811-187F5A7D87C1}"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11185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0E64087-FCE5-4171-A4A9-FCC3631AFD7B}" type="datetime1">
              <a:rPr lang="en-US" smtClean="0"/>
              <a:t>4/7/2021</a:t>
            </a:fld>
            <a:endParaRPr lang="en-US" dirty="0"/>
          </a:p>
        </p:txBody>
      </p:sp>
      <p:sp>
        <p:nvSpPr>
          <p:cNvPr id="6" name="Footer Placeholder 5"/>
          <p:cNvSpPr>
            <a:spLocks noGrp="1"/>
          </p:cNvSpPr>
          <p:nvPr>
            <p:ph type="ftr" sz="quarter" idx="11"/>
          </p:nvPr>
        </p:nvSpPr>
        <p:spPr/>
        <p:txBody>
          <a:bodyPr/>
          <a:lstStyle/>
          <a:p>
            <a:r>
              <a:rPr lang="en-US" smtClean="0"/>
              <a:t>© 2021 Author</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E6A1A3-186E-4A3F-B811-187F5A7D87C1}" type="slidenum">
              <a:rPr lang="en-US" smtClean="0"/>
              <a:t>‹#›</a:t>
            </a:fld>
            <a:endParaRPr lang="en-US" dirty="0"/>
          </a:p>
        </p:txBody>
      </p:sp>
    </p:spTree>
    <p:extLst>
      <p:ext uri="{BB962C8B-B14F-4D97-AF65-F5344CB8AC3E}">
        <p14:creationId xmlns:p14="http://schemas.microsoft.com/office/powerpoint/2010/main" val="4067548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F160A89-B2E7-43AB-AC8C-A77E8AAEB125}" type="datetime1">
              <a:rPr lang="en-US" smtClean="0"/>
              <a:t>4/7/2021</a:t>
            </a:fld>
            <a:endParaRPr lang="en-US" dirty="0"/>
          </a:p>
        </p:txBody>
      </p:sp>
      <p:sp>
        <p:nvSpPr>
          <p:cNvPr id="6" name="Footer Placeholder 5"/>
          <p:cNvSpPr>
            <a:spLocks noGrp="1"/>
          </p:cNvSpPr>
          <p:nvPr>
            <p:ph type="ftr" sz="quarter" idx="11"/>
          </p:nvPr>
        </p:nvSpPr>
        <p:spPr/>
        <p:txBody>
          <a:bodyPr/>
          <a:lstStyle/>
          <a:p>
            <a:r>
              <a:rPr lang="en-US" smtClean="0"/>
              <a:t>© 2021 Author</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E6A1A3-186E-4A3F-B811-187F5A7D87C1}"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2886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0CD02A6-5E68-4760-914C-6D2BD96990CC}" type="datetime1">
              <a:rPr lang="en-US" smtClean="0"/>
              <a:t>4/7/2021</a:t>
            </a:fld>
            <a:endParaRPr lang="en-US" dirty="0"/>
          </a:p>
        </p:txBody>
      </p:sp>
      <p:sp>
        <p:nvSpPr>
          <p:cNvPr id="6" name="Footer Placeholder 5"/>
          <p:cNvSpPr>
            <a:spLocks noGrp="1"/>
          </p:cNvSpPr>
          <p:nvPr>
            <p:ph type="ftr" sz="quarter" idx="11"/>
          </p:nvPr>
        </p:nvSpPr>
        <p:spPr/>
        <p:txBody>
          <a:bodyPr/>
          <a:lstStyle/>
          <a:p>
            <a:r>
              <a:rPr lang="en-US" smtClean="0"/>
              <a:t>© 2021 Author</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E6A1A3-186E-4A3F-B811-187F5A7D87C1}" type="slidenum">
              <a:rPr lang="en-US" smtClean="0"/>
              <a:t>‹#›</a:t>
            </a:fld>
            <a:endParaRPr lang="en-US" dirty="0"/>
          </a:p>
        </p:txBody>
      </p:sp>
    </p:spTree>
    <p:extLst>
      <p:ext uri="{BB962C8B-B14F-4D97-AF65-F5344CB8AC3E}">
        <p14:creationId xmlns:p14="http://schemas.microsoft.com/office/powerpoint/2010/main" val="4001555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799ED-2F8D-453B-955A-71CE40E567B2}" type="datetime1">
              <a:rPr lang="en-US" smtClean="0"/>
              <a:t>4/7/2021</a:t>
            </a:fld>
            <a:endParaRPr lang="en-US" dirty="0"/>
          </a:p>
        </p:txBody>
      </p:sp>
      <p:sp>
        <p:nvSpPr>
          <p:cNvPr id="5" name="Footer Placeholder 4"/>
          <p:cNvSpPr>
            <a:spLocks noGrp="1"/>
          </p:cNvSpPr>
          <p:nvPr>
            <p:ph type="ftr" sz="quarter" idx="11"/>
          </p:nvPr>
        </p:nvSpPr>
        <p:spPr/>
        <p:txBody>
          <a:bodyPr/>
          <a:lstStyle/>
          <a:p>
            <a:r>
              <a:rPr lang="en-US" smtClean="0"/>
              <a:t>© 2021 Author</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E6A1A3-186E-4A3F-B811-187F5A7D87C1}" type="slidenum">
              <a:rPr lang="en-US" smtClean="0"/>
              <a:t>‹#›</a:t>
            </a:fld>
            <a:endParaRPr lang="en-US" dirty="0"/>
          </a:p>
        </p:txBody>
      </p:sp>
    </p:spTree>
    <p:extLst>
      <p:ext uri="{BB962C8B-B14F-4D97-AF65-F5344CB8AC3E}">
        <p14:creationId xmlns:p14="http://schemas.microsoft.com/office/powerpoint/2010/main" val="20025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380450-97BD-4829-9E15-841204436CAF}" type="datetime1">
              <a:rPr lang="en-US" smtClean="0"/>
              <a:t>4/7/2021</a:t>
            </a:fld>
            <a:endParaRPr lang="en-US" dirty="0"/>
          </a:p>
        </p:txBody>
      </p:sp>
      <p:sp>
        <p:nvSpPr>
          <p:cNvPr id="5" name="Footer Placeholder 4"/>
          <p:cNvSpPr>
            <a:spLocks noGrp="1"/>
          </p:cNvSpPr>
          <p:nvPr>
            <p:ph type="ftr" sz="quarter" idx="11"/>
          </p:nvPr>
        </p:nvSpPr>
        <p:spPr/>
        <p:txBody>
          <a:bodyPr/>
          <a:lstStyle/>
          <a:p>
            <a:r>
              <a:rPr lang="en-US" smtClean="0"/>
              <a:t>© 2021 Author</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E6A1A3-186E-4A3F-B811-187F5A7D87C1}" type="slidenum">
              <a:rPr lang="en-US" smtClean="0"/>
              <a:t>‹#›</a:t>
            </a:fld>
            <a:endParaRPr lang="en-US" dirty="0"/>
          </a:p>
        </p:txBody>
      </p:sp>
    </p:spTree>
    <p:extLst>
      <p:ext uri="{BB962C8B-B14F-4D97-AF65-F5344CB8AC3E}">
        <p14:creationId xmlns:p14="http://schemas.microsoft.com/office/powerpoint/2010/main" val="404942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B9571-0F9C-4D4C-A683-049E67FCC863}" type="datetime1">
              <a:rPr lang="en-US" smtClean="0"/>
              <a:t>4/7/2021</a:t>
            </a:fld>
            <a:endParaRPr lang="en-US" dirty="0"/>
          </a:p>
        </p:txBody>
      </p:sp>
      <p:sp>
        <p:nvSpPr>
          <p:cNvPr id="5" name="Footer Placeholder 4"/>
          <p:cNvSpPr>
            <a:spLocks noGrp="1"/>
          </p:cNvSpPr>
          <p:nvPr>
            <p:ph type="ftr" sz="quarter" idx="11"/>
          </p:nvPr>
        </p:nvSpPr>
        <p:spPr/>
        <p:txBody>
          <a:bodyPr/>
          <a:lstStyle/>
          <a:p>
            <a:r>
              <a:rPr lang="en-US" smtClean="0"/>
              <a:t>© 2021 Author</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E6A1A3-186E-4A3F-B811-187F5A7D87C1}" type="slidenum">
              <a:rPr lang="en-US" smtClean="0"/>
              <a:t>‹#›</a:t>
            </a:fld>
            <a:endParaRPr lang="en-US" dirty="0"/>
          </a:p>
        </p:txBody>
      </p:sp>
    </p:spTree>
    <p:extLst>
      <p:ext uri="{BB962C8B-B14F-4D97-AF65-F5344CB8AC3E}">
        <p14:creationId xmlns:p14="http://schemas.microsoft.com/office/powerpoint/2010/main" val="217434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86925E-DE9A-4C96-91E4-AD08B0410626}" type="datetime1">
              <a:rPr lang="en-US" smtClean="0"/>
              <a:t>4/7/2021</a:t>
            </a:fld>
            <a:endParaRPr lang="en-US" dirty="0"/>
          </a:p>
        </p:txBody>
      </p:sp>
      <p:sp>
        <p:nvSpPr>
          <p:cNvPr id="5" name="Footer Placeholder 4"/>
          <p:cNvSpPr>
            <a:spLocks noGrp="1"/>
          </p:cNvSpPr>
          <p:nvPr>
            <p:ph type="ftr" sz="quarter" idx="11"/>
          </p:nvPr>
        </p:nvSpPr>
        <p:spPr/>
        <p:txBody>
          <a:bodyPr/>
          <a:lstStyle/>
          <a:p>
            <a:r>
              <a:rPr lang="en-US" smtClean="0"/>
              <a:t>© 2021 Author</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7E6A1A3-186E-4A3F-B811-187F5A7D87C1}" type="slidenum">
              <a:rPr lang="en-US" smtClean="0"/>
              <a:t>‹#›</a:t>
            </a:fld>
            <a:endParaRPr lang="en-US" dirty="0"/>
          </a:p>
        </p:txBody>
      </p:sp>
    </p:spTree>
    <p:extLst>
      <p:ext uri="{BB962C8B-B14F-4D97-AF65-F5344CB8AC3E}">
        <p14:creationId xmlns:p14="http://schemas.microsoft.com/office/powerpoint/2010/main" val="80281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10B266-3412-449A-93B0-DA1AE8F06067}" type="datetime1">
              <a:rPr lang="en-US" smtClean="0"/>
              <a:t>4/7/2021</a:t>
            </a:fld>
            <a:endParaRPr lang="en-US" dirty="0"/>
          </a:p>
        </p:txBody>
      </p:sp>
      <p:sp>
        <p:nvSpPr>
          <p:cNvPr id="6" name="Footer Placeholder 5"/>
          <p:cNvSpPr>
            <a:spLocks noGrp="1"/>
          </p:cNvSpPr>
          <p:nvPr>
            <p:ph type="ftr" sz="quarter" idx="11"/>
          </p:nvPr>
        </p:nvSpPr>
        <p:spPr/>
        <p:txBody>
          <a:bodyPr/>
          <a:lstStyle/>
          <a:p>
            <a:r>
              <a:rPr lang="en-US" smtClean="0"/>
              <a:t>© 2021 Author</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7E6A1A3-186E-4A3F-B811-187F5A7D87C1}" type="slidenum">
              <a:rPr lang="en-US" smtClean="0"/>
              <a:t>‹#›</a:t>
            </a:fld>
            <a:endParaRPr lang="en-US" dirty="0"/>
          </a:p>
        </p:txBody>
      </p:sp>
    </p:spTree>
    <p:extLst>
      <p:ext uri="{BB962C8B-B14F-4D97-AF65-F5344CB8AC3E}">
        <p14:creationId xmlns:p14="http://schemas.microsoft.com/office/powerpoint/2010/main" val="296174890"/>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B0D164-4944-4A40-A75A-C19228DBFDFA}" type="datetime1">
              <a:rPr lang="en-US" smtClean="0"/>
              <a:t>4/7/2021</a:t>
            </a:fld>
            <a:endParaRPr lang="en-US" dirty="0"/>
          </a:p>
        </p:txBody>
      </p:sp>
      <p:sp>
        <p:nvSpPr>
          <p:cNvPr id="8" name="Footer Placeholder 7"/>
          <p:cNvSpPr>
            <a:spLocks noGrp="1"/>
          </p:cNvSpPr>
          <p:nvPr>
            <p:ph type="ftr" sz="quarter" idx="11"/>
          </p:nvPr>
        </p:nvSpPr>
        <p:spPr/>
        <p:txBody>
          <a:bodyPr/>
          <a:lstStyle/>
          <a:p>
            <a:r>
              <a:rPr lang="en-US" smtClean="0"/>
              <a:t>© 2021 Author</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7E6A1A3-186E-4A3F-B811-187F5A7D87C1}" type="slidenum">
              <a:rPr lang="en-US" smtClean="0"/>
              <a:t>‹#›</a:t>
            </a:fld>
            <a:endParaRPr lang="en-US" dirty="0"/>
          </a:p>
        </p:txBody>
      </p:sp>
    </p:spTree>
    <p:extLst>
      <p:ext uri="{BB962C8B-B14F-4D97-AF65-F5344CB8AC3E}">
        <p14:creationId xmlns:p14="http://schemas.microsoft.com/office/powerpoint/2010/main" val="510244078"/>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1CB0DC-7A0B-4C97-B331-86AB1BD32245}" type="datetime1">
              <a:rPr lang="en-US" smtClean="0"/>
              <a:t>4/7/2021</a:t>
            </a:fld>
            <a:endParaRPr lang="en-US" dirty="0"/>
          </a:p>
        </p:txBody>
      </p:sp>
      <p:sp>
        <p:nvSpPr>
          <p:cNvPr id="4" name="Footer Placeholder 3"/>
          <p:cNvSpPr>
            <a:spLocks noGrp="1"/>
          </p:cNvSpPr>
          <p:nvPr>
            <p:ph type="ftr" sz="quarter" idx="11"/>
          </p:nvPr>
        </p:nvSpPr>
        <p:spPr/>
        <p:txBody>
          <a:bodyPr/>
          <a:lstStyle/>
          <a:p>
            <a:r>
              <a:rPr lang="en-US" smtClean="0"/>
              <a:t>© 2021 Author</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7E6A1A3-186E-4A3F-B811-187F5A7D87C1}" type="slidenum">
              <a:rPr lang="en-US" smtClean="0"/>
              <a:t>‹#›</a:t>
            </a:fld>
            <a:endParaRPr lang="en-US" dirty="0"/>
          </a:p>
        </p:txBody>
      </p:sp>
    </p:spTree>
    <p:extLst>
      <p:ext uri="{BB962C8B-B14F-4D97-AF65-F5344CB8AC3E}">
        <p14:creationId xmlns:p14="http://schemas.microsoft.com/office/powerpoint/2010/main" val="405917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A72F7-AE95-461E-94A4-AECA8CF58103}" type="datetime1">
              <a:rPr lang="en-US" smtClean="0"/>
              <a:t>4/7/2021</a:t>
            </a:fld>
            <a:endParaRPr lang="en-US" dirty="0"/>
          </a:p>
        </p:txBody>
      </p:sp>
      <p:sp>
        <p:nvSpPr>
          <p:cNvPr id="3" name="Footer Placeholder 2"/>
          <p:cNvSpPr>
            <a:spLocks noGrp="1"/>
          </p:cNvSpPr>
          <p:nvPr>
            <p:ph type="ftr" sz="quarter" idx="11"/>
          </p:nvPr>
        </p:nvSpPr>
        <p:spPr/>
        <p:txBody>
          <a:bodyPr/>
          <a:lstStyle/>
          <a:p>
            <a:r>
              <a:rPr lang="en-US" smtClean="0"/>
              <a:t>© 2021 Author</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7E6A1A3-186E-4A3F-B811-187F5A7D87C1}" type="slidenum">
              <a:rPr lang="en-US" smtClean="0"/>
              <a:t>‹#›</a:t>
            </a:fld>
            <a:endParaRPr lang="en-US" dirty="0"/>
          </a:p>
        </p:txBody>
      </p:sp>
    </p:spTree>
    <p:extLst>
      <p:ext uri="{BB962C8B-B14F-4D97-AF65-F5344CB8AC3E}">
        <p14:creationId xmlns:p14="http://schemas.microsoft.com/office/powerpoint/2010/main" val="424966496"/>
      </p:ext>
    </p:extLst>
  </p:cSld>
  <p:clrMapOvr>
    <a:masterClrMapping/>
  </p:clrMapOvr>
  <p:extLst mod="1">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6FB453-53B9-4382-9A38-E82243EE263C}" type="datetime1">
              <a:rPr lang="en-US" smtClean="0"/>
              <a:t>4/7/2021</a:t>
            </a:fld>
            <a:endParaRPr lang="en-US" dirty="0"/>
          </a:p>
        </p:txBody>
      </p:sp>
      <p:sp>
        <p:nvSpPr>
          <p:cNvPr id="6" name="Footer Placeholder 5"/>
          <p:cNvSpPr>
            <a:spLocks noGrp="1"/>
          </p:cNvSpPr>
          <p:nvPr>
            <p:ph type="ftr" sz="quarter" idx="11"/>
          </p:nvPr>
        </p:nvSpPr>
        <p:spPr/>
        <p:txBody>
          <a:bodyPr/>
          <a:lstStyle/>
          <a:p>
            <a:r>
              <a:rPr lang="en-US" smtClean="0"/>
              <a:t>© 2021 Author</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7E6A1A3-186E-4A3F-B811-187F5A7D87C1}" type="slidenum">
              <a:rPr lang="en-US" smtClean="0"/>
              <a:t>‹#›</a:t>
            </a:fld>
            <a:endParaRPr lang="en-US" dirty="0"/>
          </a:p>
        </p:txBody>
      </p:sp>
    </p:spTree>
    <p:extLst>
      <p:ext uri="{BB962C8B-B14F-4D97-AF65-F5344CB8AC3E}">
        <p14:creationId xmlns:p14="http://schemas.microsoft.com/office/powerpoint/2010/main" val="2079099943"/>
      </p:ext>
    </p:extLst>
  </p:cSld>
  <p:clrMapOvr>
    <a:masterClrMapping/>
  </p:clrMapOvr>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A7872C-94E5-496E-B8E7-D861C0AAE92B}" type="datetime1">
              <a:rPr lang="en-US" smtClean="0"/>
              <a:t>4/7/2021</a:t>
            </a:fld>
            <a:endParaRPr lang="en-US" dirty="0"/>
          </a:p>
        </p:txBody>
      </p:sp>
      <p:sp>
        <p:nvSpPr>
          <p:cNvPr id="6" name="Footer Placeholder 5"/>
          <p:cNvSpPr>
            <a:spLocks noGrp="1"/>
          </p:cNvSpPr>
          <p:nvPr>
            <p:ph type="ftr" sz="quarter" idx="11"/>
          </p:nvPr>
        </p:nvSpPr>
        <p:spPr/>
        <p:txBody>
          <a:bodyPr/>
          <a:lstStyle/>
          <a:p>
            <a:r>
              <a:rPr lang="en-US" smtClean="0"/>
              <a:t>© 2021 Author</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E6A1A3-186E-4A3F-B811-187F5A7D87C1}" type="slidenum">
              <a:rPr lang="en-US" smtClean="0"/>
              <a:t>‹#›</a:t>
            </a:fld>
            <a:endParaRPr lang="en-US" dirty="0"/>
          </a:p>
        </p:txBody>
      </p:sp>
    </p:spTree>
    <p:extLst>
      <p:ext uri="{BB962C8B-B14F-4D97-AF65-F5344CB8AC3E}">
        <p14:creationId xmlns:p14="http://schemas.microsoft.com/office/powerpoint/2010/main" val="194706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FD68218-8FCB-4F37-A58A-B4CBC621C7DD}" type="datetime1">
              <a:rPr lang="en-US" smtClean="0"/>
              <a:t>4/7/2021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 2021 Author</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7E6A1A3-186E-4A3F-B811-187F5A7D87C1}" type="slidenum">
              <a:rPr lang="en-US" smtClean="0"/>
              <a:t>‹#›</a:t>
            </a:fld>
            <a:endParaRPr lang="en-US" dirty="0"/>
          </a:p>
        </p:txBody>
      </p:sp>
      <p:sp>
        <p:nvSpPr>
          <p:cNvPr id="8" name="MSIPCMContentMarking" descr="{&quot;HashCode&quot;:1561593418,&quot;Placement&quot;:&quot;Footer&quot;}">
            <a:extLst>
              <a:ext uri="{FF2B5EF4-FFF2-40B4-BE49-F238E27FC236}">
                <a16:creationId xmlns="" xmlns:a16="http://schemas.microsoft.com/office/drawing/2014/main" id="{12F36FC4-6B95-44D6-AA82-01A8F031BFD5}"/>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GB"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230436412"/>
      </p:ext>
    </p:extLst>
  </p:cSld>
  <p:clrMap bg1="lt1" tx1="dk1" bg2="lt2" tx2="dk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 id="2147484418" r:id="rId12"/>
    <p:sldLayoutId id="2147484419" r:id="rId13"/>
    <p:sldLayoutId id="2147484420" r:id="rId14"/>
    <p:sldLayoutId id="2147484421" r:id="rId15"/>
    <p:sldLayoutId id="2147484422"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9422" y="1627689"/>
            <a:ext cx="8898577" cy="2062568"/>
          </a:xfrm>
        </p:spPr>
        <p:txBody>
          <a:bodyPr>
            <a:normAutofit/>
          </a:bodyPr>
          <a:lstStyle/>
          <a:p>
            <a:r>
              <a:rPr lang="en-US" altLang="en-US" dirty="0">
                <a:solidFill>
                  <a:schemeClr val="tx1"/>
                </a:solidFill>
                <a:latin typeface="Verdana" panose="020B0604030504040204" pitchFamily="34" charset="0"/>
                <a:ea typeface="Verdana" panose="020B0604030504040204" pitchFamily="34" charset="0"/>
              </a:rPr>
              <a:t>Writing Systems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768355" y="4359729"/>
            <a:ext cx="9144000" cy="1939471"/>
          </a:xfrm>
        </p:spPr>
        <p:txBody>
          <a:bodyPr>
            <a:normAutofit/>
          </a:bodyPr>
          <a:lstStyle/>
          <a:p>
            <a:r>
              <a:rPr lang="en-US" sz="2800" dirty="0"/>
              <a:t>Chapter 12</a:t>
            </a:r>
          </a:p>
          <a:p>
            <a:endParaRPr lang="en-US" dirty="0"/>
          </a:p>
          <a:p>
            <a:r>
              <a:rPr lang="en-US" dirty="0"/>
              <a:t>A Concise Introduction to </a:t>
            </a:r>
            <a:r>
              <a:rPr lang="en-US" dirty="0" smtClean="0"/>
              <a:t>Linguistics (5th Edition)</a:t>
            </a:r>
            <a:endParaRPr lang="en-US" dirty="0"/>
          </a:p>
          <a:p>
            <a:r>
              <a:rPr lang="en-US" dirty="0"/>
              <a:t>Bruce M. Rowe and Diane P. Levine</a:t>
            </a:r>
          </a:p>
          <a:p>
            <a:endParaRPr lang="en-US" dirty="0"/>
          </a:p>
          <a:p>
            <a:endParaRPr lang="en-US" dirty="0"/>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
        <p:nvSpPr>
          <p:cNvPr id="5" name="Footer Placeholder 4"/>
          <p:cNvSpPr>
            <a:spLocks noGrp="1"/>
          </p:cNvSpPr>
          <p:nvPr>
            <p:ph type="ftr" sz="quarter" idx="11"/>
          </p:nvPr>
        </p:nvSpPr>
        <p:spPr>
          <a:xfrm>
            <a:off x="1781300" y="6135808"/>
            <a:ext cx="8427912" cy="365125"/>
          </a:xfrm>
        </p:spPr>
        <p:txBody>
          <a:bodyPr/>
          <a:lstStyle/>
          <a:p>
            <a:r>
              <a:rPr lang="en-US" dirty="0" smtClean="0"/>
              <a:t>© 2021 Author</a:t>
            </a:r>
            <a:endParaRPr lang="en-US" dirty="0"/>
          </a:p>
        </p:txBody>
      </p:sp>
    </p:spTree>
    <p:extLst>
      <p:ext uri="{BB962C8B-B14F-4D97-AF65-F5344CB8AC3E}">
        <p14:creationId xmlns:p14="http://schemas.microsoft.com/office/powerpoint/2010/main" val="1058261851"/>
      </p:ext>
    </p:extLst>
  </p:cSld>
  <p:clrMapOvr>
    <a:masterClrMapping/>
  </p:clrMapOvr>
  <mc:AlternateContent xmlns:mc="http://schemas.openxmlformats.org/markup-compatibility/2006" xmlns:p14="http://schemas.microsoft.com/office/powerpoint/2010/main">
    <mc:Choice Requires="p14">
      <p:transition spd="slow" p14:dur="2000" advTm="5903"/>
    </mc:Choice>
    <mc:Fallback xmlns="">
      <p:transition spd="slow" advTm="5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9274" y="1775803"/>
            <a:ext cx="9079831" cy="2308324"/>
          </a:xfrm>
          <a:prstGeom prst="rect">
            <a:avLst/>
          </a:prstGeom>
        </p:spPr>
        <p:txBody>
          <a:bodyPr wrap="square">
            <a:spAutoFit/>
          </a:bodyPr>
          <a:lstStyle/>
          <a:p>
            <a:r>
              <a:rPr lang="en-US" sz="2400" dirty="0">
                <a:solidFill>
                  <a:srgbClr val="333333"/>
                </a:solidFill>
                <a:latin typeface="Verdana" panose="020B0604030504040204" pitchFamily="34" charset="0"/>
              </a:rPr>
              <a:t>This PowerPoint relates to this Learning Objective:</a:t>
            </a:r>
          </a:p>
          <a:p>
            <a:endParaRPr lang="en-US" sz="2400" dirty="0">
              <a:solidFill>
                <a:srgbClr val="333333"/>
              </a:solidFill>
              <a:latin typeface="Verdana" panose="020B0604030504040204" pitchFamily="34" charset="0"/>
            </a:endParaRPr>
          </a:p>
          <a:p>
            <a:endParaRPr lang="en-US" sz="2400" dirty="0">
              <a:solidFill>
                <a:srgbClr val="333333"/>
              </a:solidFill>
              <a:effectLst/>
              <a:latin typeface="Verdana" panose="020B0604030504040204" pitchFamily="34" charset="0"/>
            </a:endParaRPr>
          </a:p>
          <a:p>
            <a:pPr marL="285750" indent="-285750">
              <a:buFont typeface="Wingdings" panose="05000000000000000000" pitchFamily="2" charset="2"/>
              <a:buChar char="§"/>
            </a:pPr>
            <a:r>
              <a:rPr lang="en-US" sz="2400" dirty="0" smtClean="0">
                <a:solidFill>
                  <a:srgbClr val="333333"/>
                </a:solidFill>
                <a:latin typeface="Verdana" panose="020B0604030504040204" pitchFamily="34" charset="0"/>
              </a:rPr>
              <a:t>Writing </a:t>
            </a:r>
            <a:r>
              <a:rPr lang="en-US" sz="2400" dirty="0">
                <a:solidFill>
                  <a:srgbClr val="333333"/>
                </a:solidFill>
                <a:latin typeface="Verdana" panose="020B0604030504040204" pitchFamily="34" charset="0"/>
              </a:rPr>
              <a:t>is a graphic interpretation of speech. List and describe the three main ways that speech can be interpreted graphically.</a:t>
            </a:r>
            <a:endParaRPr lang="en-US" sz="2400" i="1" dirty="0">
              <a:solidFill>
                <a:srgbClr val="333333"/>
              </a:solidFill>
              <a:latin typeface="Verdana" panose="020B060403050404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
        <p:nvSpPr>
          <p:cNvPr id="3" name="Footer Placeholder 2"/>
          <p:cNvSpPr>
            <a:spLocks noGrp="1"/>
          </p:cNvSpPr>
          <p:nvPr>
            <p:ph type="ftr" sz="quarter" idx="11"/>
          </p:nvPr>
        </p:nvSpPr>
        <p:spPr>
          <a:xfrm>
            <a:off x="1769424" y="6135808"/>
            <a:ext cx="8439788" cy="365125"/>
          </a:xfrm>
        </p:spPr>
        <p:txBody>
          <a:bodyPr/>
          <a:lstStyle/>
          <a:p>
            <a:r>
              <a:rPr lang="en-US" dirty="0" smtClean="0"/>
              <a:t>© 2021 Author</a:t>
            </a:r>
            <a:endParaRPr lang="en-US" dirty="0"/>
          </a:p>
        </p:txBody>
      </p:sp>
    </p:spTree>
    <p:extLst>
      <p:ext uri="{BB962C8B-B14F-4D97-AF65-F5344CB8AC3E}">
        <p14:creationId xmlns:p14="http://schemas.microsoft.com/office/powerpoint/2010/main" val="290750301"/>
      </p:ext>
    </p:extLst>
  </p:cSld>
  <p:clrMapOvr>
    <a:masterClrMapping/>
  </p:clrMapOvr>
  <mc:AlternateContent xmlns:mc="http://schemas.openxmlformats.org/markup-compatibility/2006" xmlns:p14="http://schemas.microsoft.com/office/powerpoint/2010/main">
    <mc:Choice Requires="p14">
      <p:transition spd="slow" p14:dur="2000" advTm="16440"/>
    </mc:Choice>
    <mc:Fallback xmlns="">
      <p:transition spd="slow" advTm="164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174" y="558140"/>
            <a:ext cx="9711437" cy="653143"/>
          </a:xfrm>
        </p:spPr>
        <p:txBody>
          <a:bodyPr>
            <a:normAutofit/>
          </a:bodyPr>
          <a:lstStyle/>
          <a:p>
            <a:r>
              <a:rPr lang="en-US" altLang="en-US" sz="2400" i="1" dirty="0">
                <a:latin typeface="Verdana" panose="020B0604030504040204" pitchFamily="34" charset="0"/>
                <a:ea typeface="Verdana" panose="020B0604030504040204" pitchFamily="34" charset="0"/>
              </a:rPr>
              <a:t>Writing Is Secondary to Speech and Sign Language</a:t>
            </a:r>
            <a:endParaRPr lang="en-US" sz="2400" dirty="0">
              <a:latin typeface="Verdana" panose="020B0604030504040204" pitchFamily="34" charset="0"/>
              <a:ea typeface="Verdana" panose="020B0604030504040204" pitchFamily="34" charset="0"/>
            </a:endParaRPr>
          </a:p>
        </p:txBody>
      </p:sp>
      <p:sp>
        <p:nvSpPr>
          <p:cNvPr id="3" name="Content Placeholder 2"/>
          <p:cNvSpPr>
            <a:spLocks noGrp="1"/>
          </p:cNvSpPr>
          <p:nvPr>
            <p:ph sz="half" idx="1"/>
          </p:nvPr>
        </p:nvSpPr>
        <p:spPr>
          <a:xfrm>
            <a:off x="1781300" y="1270659"/>
            <a:ext cx="10055100" cy="4286993"/>
          </a:xfrm>
        </p:spPr>
        <p:txBody>
          <a:bodyPr>
            <a:normAutofit/>
          </a:bodyPr>
          <a:lstStyle/>
          <a:p>
            <a:pPr>
              <a:lnSpc>
                <a:spcPct val="110000"/>
              </a:lnSpc>
              <a:buNone/>
            </a:pPr>
            <a:r>
              <a:rPr lang="en-US" altLang="en-US" dirty="0">
                <a:latin typeface="Verdana" panose="020B0604030504040204" pitchFamily="34" charset="0"/>
                <a:ea typeface="Verdana" panose="020B0604030504040204" pitchFamily="34" charset="0"/>
              </a:rPr>
              <a:t>Writing is a graphic (visual) representation of units (morphemes, syllables,</a:t>
            </a:r>
          </a:p>
          <a:p>
            <a:pPr>
              <a:lnSpc>
                <a:spcPct val="110000"/>
              </a:lnSpc>
              <a:buNone/>
            </a:pPr>
            <a:r>
              <a:rPr lang="en-US" altLang="en-US" dirty="0">
                <a:latin typeface="Verdana" panose="020B0604030504040204" pitchFamily="34" charset="0"/>
                <a:ea typeface="Verdana" panose="020B0604030504040204" pitchFamily="34" charset="0"/>
              </a:rPr>
              <a:t>phonemes) of speech.</a:t>
            </a:r>
          </a:p>
          <a:p>
            <a:pPr>
              <a:lnSpc>
                <a:spcPct val="110000"/>
              </a:lnSpc>
              <a:buNone/>
            </a:pPr>
            <a:endParaRPr lang="en-US" altLang="en-US" dirty="0">
              <a:latin typeface="Verdana" panose="020B0604030504040204" pitchFamily="34" charset="0"/>
              <a:ea typeface="Verdana" panose="020B0604030504040204" pitchFamily="34" charset="0"/>
            </a:endParaRPr>
          </a:p>
          <a:p>
            <a:pPr>
              <a:lnSpc>
                <a:spcPct val="110000"/>
              </a:lnSpc>
            </a:pPr>
            <a:r>
              <a:rPr lang="en-US" altLang="en-US" dirty="0">
                <a:latin typeface="Verdana" panose="020B0604030504040204" pitchFamily="34" charset="0"/>
                <a:ea typeface="Verdana" panose="020B0604030504040204" pitchFamily="34" charset="0"/>
              </a:rPr>
              <a:t>It is a picture of speech; a specialized social and cultural art.</a:t>
            </a:r>
          </a:p>
          <a:p>
            <a:pPr>
              <a:lnSpc>
                <a:spcPct val="110000"/>
              </a:lnSpc>
            </a:pPr>
            <a:r>
              <a:rPr lang="en-US" altLang="en-US" dirty="0">
                <a:latin typeface="Verdana" panose="020B0604030504040204" pitchFamily="34" charset="0"/>
                <a:ea typeface="Verdana" panose="020B0604030504040204" pitchFamily="34" charset="0"/>
              </a:rPr>
              <a:t>When the first group of people began to represent their knowledge and new discoveries by means of conventional marks, a new era of human cultural development had begun.</a:t>
            </a:r>
          </a:p>
          <a:p>
            <a:pPr>
              <a:lnSpc>
                <a:spcPct val="110000"/>
              </a:lnSpc>
            </a:pPr>
            <a:r>
              <a:rPr lang="en-US" altLang="en-US" dirty="0">
                <a:latin typeface="Verdana" panose="020B0604030504040204" pitchFamily="34" charset="0"/>
                <a:ea typeface="Verdana" panose="020B0604030504040204" pitchFamily="34" charset="0"/>
              </a:rPr>
              <a:t>At this point, the transfer of information became independent of the physical presence and life span of communicators.</a:t>
            </a:r>
          </a:p>
          <a:p>
            <a:pPr>
              <a:lnSpc>
                <a:spcPct val="110000"/>
              </a:lnSpc>
            </a:pPr>
            <a:r>
              <a:rPr lang="en-US" altLang="en-US" dirty="0">
                <a:latin typeface="Verdana" panose="020B0604030504040204" pitchFamily="34" charset="0"/>
                <a:ea typeface="Verdana" panose="020B0604030504040204" pitchFamily="34" charset="0"/>
              </a:rPr>
              <a:t>Unlike speech or sign language, a written message does not rapidly fade.</a:t>
            </a:r>
          </a:p>
        </p:txBody>
      </p:sp>
      <p:pic>
        <p:nvPicPr>
          <p:cNvPr id="7" name="Content Placeholder 6"/>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4182" t="62346" r="100000"/>
          <a:stretch/>
        </p:blipFill>
        <p:spPr>
          <a:xfrm>
            <a:off x="9405257" y="5652655"/>
            <a:ext cx="104381" cy="1053619"/>
          </a:xfr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
        <p:nvSpPr>
          <p:cNvPr id="4" name="Footer Placeholder 3"/>
          <p:cNvSpPr>
            <a:spLocks noGrp="1"/>
          </p:cNvSpPr>
          <p:nvPr>
            <p:ph type="ftr" sz="quarter" idx="11"/>
          </p:nvPr>
        </p:nvSpPr>
        <p:spPr>
          <a:xfrm>
            <a:off x="1781300" y="6135808"/>
            <a:ext cx="8427912" cy="365125"/>
          </a:xfrm>
        </p:spPr>
        <p:txBody>
          <a:bodyPr/>
          <a:lstStyle/>
          <a:p>
            <a:r>
              <a:rPr lang="en-US" smtClean="0"/>
              <a:t>© 2021 Author</a:t>
            </a:r>
            <a:endParaRPr lang="en-US" dirty="0"/>
          </a:p>
        </p:txBody>
      </p:sp>
    </p:spTree>
    <p:extLst>
      <p:ext uri="{BB962C8B-B14F-4D97-AF65-F5344CB8AC3E}">
        <p14:creationId xmlns:p14="http://schemas.microsoft.com/office/powerpoint/2010/main" val="1451278998"/>
      </p:ext>
    </p:extLst>
  </p:cSld>
  <p:clrMapOvr>
    <a:masterClrMapping/>
  </p:clrMapOvr>
  <mc:AlternateContent xmlns:mc="http://schemas.openxmlformats.org/markup-compatibility/2006" xmlns:p14="http://schemas.microsoft.com/office/powerpoint/2010/main">
    <mc:Choice Requires="p14">
      <p:transition spd="slow" p14:dur="2000" advTm="49147"/>
    </mc:Choice>
    <mc:Fallback xmlns="">
      <p:transition spd="slow" advTm="491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74" y="558140"/>
            <a:ext cx="9758938" cy="558141"/>
          </a:xfrm>
        </p:spPr>
        <p:txBody>
          <a:bodyPr>
            <a:normAutofit/>
          </a:bodyPr>
          <a:lstStyle/>
          <a:p>
            <a:r>
              <a:rPr lang="en-US" altLang="en-US" sz="2400" i="1" dirty="0">
                <a:latin typeface="Verdana" panose="020B0604030504040204" pitchFamily="34" charset="0"/>
                <a:ea typeface="Verdana" panose="020B0604030504040204" pitchFamily="34" charset="0"/>
              </a:rPr>
              <a:t>Writing Is Secondary to Speech and Sign Language</a:t>
            </a:r>
            <a:endParaRPr lang="en-US" sz="2400" dirty="0">
              <a:latin typeface="Verdana" panose="020B0604030504040204" pitchFamily="34" charset="0"/>
              <a:ea typeface="Verdana" panose="020B0604030504040204" pitchFamily="34" charset="0"/>
            </a:endParaRPr>
          </a:p>
        </p:txBody>
      </p:sp>
      <p:sp>
        <p:nvSpPr>
          <p:cNvPr id="3" name="Content Placeholder 2"/>
          <p:cNvSpPr>
            <a:spLocks noGrp="1"/>
          </p:cNvSpPr>
          <p:nvPr>
            <p:ph sz="half" idx="1"/>
          </p:nvPr>
        </p:nvSpPr>
        <p:spPr>
          <a:xfrm>
            <a:off x="1781299" y="1270659"/>
            <a:ext cx="9723312" cy="3859481"/>
          </a:xfrm>
        </p:spPr>
        <p:txBody>
          <a:bodyPr>
            <a:noAutofit/>
          </a:bodyPr>
          <a:lstStyle/>
          <a:p>
            <a:pPr>
              <a:spcBef>
                <a:spcPts val="600"/>
              </a:spcBef>
            </a:pPr>
            <a:r>
              <a:rPr lang="en-US" altLang="en-US" dirty="0">
                <a:latin typeface="Verdana" panose="020B0604030504040204" pitchFamily="34" charset="0"/>
                <a:ea typeface="Verdana" panose="020B0604030504040204" pitchFamily="34" charset="0"/>
              </a:rPr>
              <a:t>Writing is secondary to the other delivery systems of language (speech and signing) in a number of ways</a:t>
            </a:r>
            <a:r>
              <a:rPr lang="en-US" altLang="en-US" dirty="0" smtClean="0">
                <a:latin typeface="Verdana" panose="020B0604030504040204" pitchFamily="34" charset="0"/>
                <a:ea typeface="Verdana" panose="020B0604030504040204" pitchFamily="34" charset="0"/>
              </a:rPr>
              <a:t>. Writing </a:t>
            </a:r>
            <a:r>
              <a:rPr lang="en-US" altLang="en-US" dirty="0">
                <a:latin typeface="Verdana" panose="020B0604030504040204" pitchFamily="34" charset="0"/>
                <a:ea typeface="Verdana" panose="020B0604030504040204" pitchFamily="34" charset="0"/>
              </a:rPr>
              <a:t>systems are based on speech or sign language; the reverse is never true</a:t>
            </a:r>
            <a:r>
              <a:rPr lang="en-US" altLang="en-US" dirty="0" smtClean="0">
                <a:latin typeface="Verdana" panose="020B0604030504040204" pitchFamily="34" charset="0"/>
                <a:ea typeface="Verdana" panose="020B0604030504040204" pitchFamily="34" charset="0"/>
              </a:rPr>
              <a:t>. A </a:t>
            </a:r>
            <a:r>
              <a:rPr lang="en-US" altLang="en-US" dirty="0">
                <a:latin typeface="Verdana" panose="020B0604030504040204" pitchFamily="34" charset="0"/>
                <a:ea typeface="Verdana" panose="020B0604030504040204" pitchFamily="34" charset="0"/>
              </a:rPr>
              <a:t>spoken or signed language is never based on writing.</a:t>
            </a:r>
          </a:p>
          <a:p>
            <a:pPr>
              <a:spcBef>
                <a:spcPts val="600"/>
              </a:spcBef>
            </a:pPr>
            <a:endParaRPr lang="en-US" altLang="en-US" dirty="0">
              <a:latin typeface="Verdana" panose="020B0604030504040204" pitchFamily="34" charset="0"/>
              <a:ea typeface="Verdana" panose="020B0604030504040204" pitchFamily="34" charset="0"/>
            </a:endParaRPr>
          </a:p>
          <a:p>
            <a:pPr>
              <a:spcBef>
                <a:spcPts val="600"/>
              </a:spcBef>
            </a:pPr>
            <a:r>
              <a:rPr lang="en-US" altLang="en-US" dirty="0">
                <a:latin typeface="Verdana" panose="020B0604030504040204" pitchFamily="34" charset="0"/>
                <a:ea typeface="Verdana" panose="020B0604030504040204" pitchFamily="34" charset="0"/>
              </a:rPr>
              <a:t>Writing is also secondary to speech in that humans have been speaking for a lot longer than they have been writing.</a:t>
            </a:r>
          </a:p>
          <a:p>
            <a:pPr>
              <a:spcBef>
                <a:spcPts val="600"/>
              </a:spcBef>
            </a:pPr>
            <a:endParaRPr lang="en-US" altLang="en-US" dirty="0">
              <a:latin typeface="Verdana" panose="020B0604030504040204" pitchFamily="34" charset="0"/>
              <a:ea typeface="Verdana" panose="020B0604030504040204" pitchFamily="34" charset="0"/>
            </a:endParaRPr>
          </a:p>
          <a:p>
            <a:pPr>
              <a:spcBef>
                <a:spcPts val="600"/>
              </a:spcBef>
            </a:pPr>
            <a:r>
              <a:rPr lang="en-US" altLang="en-US" dirty="0">
                <a:latin typeface="Verdana" panose="020B0604030504040204" pitchFamily="34" charset="0"/>
                <a:ea typeface="Verdana" panose="020B0604030504040204" pitchFamily="34" charset="0"/>
              </a:rPr>
              <a:t>In addition to this, writing is secondary to speech in that everyone acquires speech naturally and quickly, and passes through the same stages of acquisition, but the same is not true for writing.</a:t>
            </a:r>
          </a:p>
        </p:txBody>
      </p:sp>
      <p:pic>
        <p:nvPicPr>
          <p:cNvPr id="7" name="Content Placeholder 6"/>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4182" t="62346" r="100000"/>
          <a:stretch/>
        </p:blipFill>
        <p:spPr>
          <a:xfrm>
            <a:off x="9405257" y="5652655"/>
            <a:ext cx="104381" cy="1053619"/>
          </a:xfr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
        <p:nvSpPr>
          <p:cNvPr id="4" name="Footer Placeholder 3"/>
          <p:cNvSpPr>
            <a:spLocks noGrp="1"/>
          </p:cNvSpPr>
          <p:nvPr>
            <p:ph type="ftr" sz="quarter" idx="11"/>
          </p:nvPr>
        </p:nvSpPr>
        <p:spPr>
          <a:xfrm>
            <a:off x="1769424" y="6135808"/>
            <a:ext cx="8439788" cy="365125"/>
          </a:xfrm>
        </p:spPr>
        <p:txBody>
          <a:bodyPr/>
          <a:lstStyle/>
          <a:p>
            <a:r>
              <a:rPr lang="en-US" dirty="0" smtClean="0"/>
              <a:t>© 2021 Author</a:t>
            </a:r>
            <a:endParaRPr lang="en-US" dirty="0"/>
          </a:p>
        </p:txBody>
      </p:sp>
    </p:spTree>
    <p:extLst>
      <p:ext uri="{BB962C8B-B14F-4D97-AF65-F5344CB8AC3E}">
        <p14:creationId xmlns:p14="http://schemas.microsoft.com/office/powerpoint/2010/main" val="2297912943"/>
      </p:ext>
    </p:extLst>
  </p:cSld>
  <p:clrMapOvr>
    <a:masterClrMapping/>
  </p:clrMapOvr>
  <mc:AlternateContent xmlns:mc="http://schemas.openxmlformats.org/markup-compatibility/2006" xmlns:p14="http://schemas.microsoft.com/office/powerpoint/2010/main">
    <mc:Choice Requires="p14">
      <p:transition spd="slow" p14:dur="2000" advTm="42926"/>
    </mc:Choice>
    <mc:Fallback xmlns="">
      <p:transition spd="slow" advTm="429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424" y="546265"/>
            <a:ext cx="9342200" cy="541481"/>
          </a:xfrm>
        </p:spPr>
        <p:txBody>
          <a:bodyPr/>
          <a:lstStyle/>
          <a:p>
            <a:r>
              <a:rPr lang="en-US" altLang="en-US" sz="2400" i="1" dirty="0">
                <a:latin typeface="Verdana" panose="020B0604030504040204" pitchFamily="34" charset="0"/>
                <a:ea typeface="Verdana" panose="020B0604030504040204" pitchFamily="34" charset="0"/>
              </a:rPr>
              <a:t>Types of Writing Systems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sz="half" idx="1"/>
          </p:nvPr>
        </p:nvSpPr>
        <p:spPr>
          <a:xfrm>
            <a:off x="1781298" y="1270659"/>
            <a:ext cx="9551334" cy="4013860"/>
          </a:xfrm>
        </p:spPr>
        <p:txBody>
          <a:bodyPr>
            <a:noAutofit/>
          </a:bodyPr>
          <a:lstStyle/>
          <a:p>
            <a:pPr marL="0" indent="0">
              <a:spcBef>
                <a:spcPts val="600"/>
              </a:spcBef>
              <a:buNone/>
            </a:pPr>
            <a:r>
              <a:rPr lang="en-US" altLang="en-US" dirty="0" smtClean="0">
                <a:latin typeface="Verdana" panose="020B0604030504040204" pitchFamily="34" charset="0"/>
                <a:ea typeface="Verdana" panose="020B0604030504040204" pitchFamily="34" charset="0"/>
              </a:rPr>
              <a:t>Each </a:t>
            </a:r>
            <a:r>
              <a:rPr lang="en-US" altLang="en-US" dirty="0">
                <a:latin typeface="Verdana" panose="020B0604030504040204" pitchFamily="34" charset="0"/>
                <a:ea typeface="Verdana" panose="020B0604030504040204" pitchFamily="34" charset="0"/>
              </a:rPr>
              <a:t>writing system uses one of these principles as a predominant mode, but each system actually mixes the forms to varying degrees:</a:t>
            </a:r>
          </a:p>
          <a:p>
            <a:pPr>
              <a:spcBef>
                <a:spcPts val="600"/>
              </a:spcBef>
            </a:pPr>
            <a:endParaRPr lang="en-US" altLang="en-US" dirty="0">
              <a:latin typeface="Verdana" panose="020B0604030504040204" pitchFamily="34" charset="0"/>
              <a:ea typeface="Verdana" panose="020B0604030504040204" pitchFamily="34" charset="0"/>
            </a:endParaRPr>
          </a:p>
          <a:p>
            <a:pPr>
              <a:spcBef>
                <a:spcPts val="600"/>
              </a:spcBef>
            </a:pPr>
            <a:r>
              <a:rPr lang="en-US" altLang="en-US" dirty="0">
                <a:latin typeface="Verdana" panose="020B0604030504040204" pitchFamily="34" charset="0"/>
                <a:ea typeface="Verdana" panose="020B0604030504040204" pitchFamily="34" charset="0"/>
              </a:rPr>
              <a:t>In </a:t>
            </a:r>
            <a:r>
              <a:rPr lang="en-US" altLang="en-US" b="1" dirty="0">
                <a:latin typeface="Verdana" panose="020B0604030504040204" pitchFamily="34" charset="0"/>
                <a:ea typeface="Verdana" panose="020B0604030504040204" pitchFamily="34" charset="0"/>
              </a:rPr>
              <a:t>logographic writing </a:t>
            </a:r>
            <a:r>
              <a:rPr lang="en-US" altLang="en-US" dirty="0">
                <a:latin typeface="Verdana" panose="020B0604030504040204" pitchFamily="34" charset="0"/>
                <a:ea typeface="Verdana" panose="020B0604030504040204" pitchFamily="34" charset="0"/>
              </a:rPr>
              <a:t>(word-writing), the symbols stand for whole words or morphemes.</a:t>
            </a:r>
          </a:p>
          <a:p>
            <a:pPr>
              <a:spcBef>
                <a:spcPts val="600"/>
              </a:spcBef>
            </a:pPr>
            <a:endParaRPr lang="en-US" altLang="en-US" dirty="0">
              <a:latin typeface="Verdana" panose="020B0604030504040204" pitchFamily="34" charset="0"/>
              <a:ea typeface="Verdana" panose="020B0604030504040204" pitchFamily="34" charset="0"/>
            </a:endParaRPr>
          </a:p>
          <a:p>
            <a:pPr>
              <a:spcBef>
                <a:spcPts val="600"/>
              </a:spcBef>
            </a:pPr>
            <a:r>
              <a:rPr lang="en-US" altLang="en-US" dirty="0">
                <a:latin typeface="Verdana" panose="020B0604030504040204" pitchFamily="34" charset="0"/>
                <a:ea typeface="Verdana" panose="020B0604030504040204" pitchFamily="34" charset="0"/>
              </a:rPr>
              <a:t>In </a:t>
            </a:r>
            <a:r>
              <a:rPr lang="en-US" altLang="en-US" b="1" dirty="0">
                <a:latin typeface="Verdana" panose="020B0604030504040204" pitchFamily="34" charset="0"/>
                <a:ea typeface="Verdana" panose="020B0604030504040204" pitchFamily="34" charset="0"/>
              </a:rPr>
              <a:t>syllabic writing</a:t>
            </a:r>
            <a:r>
              <a:rPr lang="en-US" altLang="en-US" dirty="0">
                <a:latin typeface="Verdana" panose="020B0604030504040204" pitchFamily="34" charset="0"/>
                <a:ea typeface="Verdana" panose="020B0604030504040204" pitchFamily="34" charset="0"/>
              </a:rPr>
              <a:t>, each symbol represents one syllable.</a:t>
            </a:r>
          </a:p>
          <a:p>
            <a:pPr>
              <a:spcBef>
                <a:spcPts val="600"/>
              </a:spcBef>
            </a:pPr>
            <a:endParaRPr lang="en-US" altLang="en-US" dirty="0">
              <a:latin typeface="Verdana" panose="020B0604030504040204" pitchFamily="34" charset="0"/>
              <a:ea typeface="Verdana" panose="020B0604030504040204" pitchFamily="34" charset="0"/>
            </a:endParaRPr>
          </a:p>
          <a:p>
            <a:pPr>
              <a:spcBef>
                <a:spcPts val="600"/>
              </a:spcBef>
            </a:pPr>
            <a:r>
              <a:rPr lang="en-US" altLang="en-US" dirty="0">
                <a:latin typeface="Verdana" panose="020B0604030504040204" pitchFamily="34" charset="0"/>
                <a:ea typeface="Verdana" panose="020B0604030504040204" pitchFamily="34" charset="0"/>
              </a:rPr>
              <a:t>In </a:t>
            </a:r>
            <a:r>
              <a:rPr lang="en-US" altLang="en-US" b="1" dirty="0">
                <a:latin typeface="Verdana" panose="020B0604030504040204" pitchFamily="34" charset="0"/>
                <a:ea typeface="Verdana" panose="020B0604030504040204" pitchFamily="34" charset="0"/>
              </a:rPr>
              <a:t>alphabetic writing</a:t>
            </a:r>
            <a:r>
              <a:rPr lang="en-US" altLang="en-US" dirty="0">
                <a:latin typeface="Verdana" panose="020B0604030504040204" pitchFamily="34" charset="0"/>
                <a:ea typeface="Verdana" panose="020B0604030504040204" pitchFamily="34" charset="0"/>
              </a:rPr>
              <a:t>, each symbol, ideally, represents one specific phoneme.</a:t>
            </a:r>
          </a:p>
          <a:p>
            <a:pPr marL="0" indent="0">
              <a:lnSpc>
                <a:spcPct val="80000"/>
              </a:lnSpc>
              <a:spcBef>
                <a:spcPts val="600"/>
              </a:spcBef>
              <a:buNone/>
            </a:pPr>
            <a:endParaRPr lang="en-US" dirty="0">
              <a:latin typeface="Verdana" panose="020B0604030504040204" pitchFamily="34" charset="0"/>
              <a:ea typeface="Verdana" panose="020B0604030504040204" pitchFamily="34"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
        <p:nvSpPr>
          <p:cNvPr id="4" name="Footer Placeholder 3"/>
          <p:cNvSpPr>
            <a:spLocks noGrp="1"/>
          </p:cNvSpPr>
          <p:nvPr>
            <p:ph type="ftr" sz="quarter" idx="11"/>
          </p:nvPr>
        </p:nvSpPr>
        <p:spPr>
          <a:xfrm>
            <a:off x="1769424" y="6135808"/>
            <a:ext cx="8439788" cy="365125"/>
          </a:xfrm>
        </p:spPr>
        <p:txBody>
          <a:bodyPr/>
          <a:lstStyle/>
          <a:p>
            <a:r>
              <a:rPr lang="en-US" dirty="0" smtClean="0"/>
              <a:t>© 2021 Author</a:t>
            </a:r>
            <a:endParaRPr lang="en-US" dirty="0"/>
          </a:p>
        </p:txBody>
      </p:sp>
    </p:spTree>
    <p:extLst>
      <p:ext uri="{BB962C8B-B14F-4D97-AF65-F5344CB8AC3E}">
        <p14:creationId xmlns:p14="http://schemas.microsoft.com/office/powerpoint/2010/main" val="333091173"/>
      </p:ext>
    </p:extLst>
  </p:cSld>
  <p:clrMapOvr>
    <a:masterClrMapping/>
  </p:clrMapOvr>
  <mc:AlternateContent xmlns:mc="http://schemas.openxmlformats.org/markup-compatibility/2006" xmlns:p14="http://schemas.microsoft.com/office/powerpoint/2010/main">
    <mc:Choice Requires="p14">
      <p:transition spd="slow" p14:dur="2000" advTm="36525"/>
    </mc:Choice>
    <mc:Fallback xmlns="">
      <p:transition spd="slow" advTm="365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424" y="570017"/>
            <a:ext cx="9342200" cy="517730"/>
          </a:xfrm>
        </p:spPr>
        <p:txBody>
          <a:bodyPr/>
          <a:lstStyle/>
          <a:p>
            <a:r>
              <a:rPr lang="en-US" altLang="en-US" sz="2400" i="1" dirty="0">
                <a:latin typeface="Verdana" panose="020B0604030504040204" pitchFamily="34" charset="0"/>
                <a:ea typeface="Verdana" panose="020B0604030504040204" pitchFamily="34" charset="0"/>
              </a:rPr>
              <a:t>Types of Writing Systems</a:t>
            </a:r>
            <a:endParaRPr lang="en-US"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211256786"/>
              </p:ext>
            </p:extLst>
          </p:nvPr>
        </p:nvGraphicFramePr>
        <p:xfrm>
          <a:off x="1738313" y="1877455"/>
          <a:ext cx="7516812" cy="3931920"/>
        </p:xfrm>
        <a:graphic>
          <a:graphicData uri="http://schemas.openxmlformats.org/drawingml/2006/table">
            <a:tbl>
              <a:tblPr firstRow="1" bandRow="1">
                <a:tableStyleId>{073A0DAA-6AF3-43AB-8588-CEC1D06C72B9}</a:tableStyleId>
              </a:tblPr>
              <a:tblGrid>
                <a:gridCol w="1879203">
                  <a:extLst>
                    <a:ext uri="{9D8B030D-6E8A-4147-A177-3AD203B41FA5}">
                      <a16:colId xmlns="" xmlns:a16="http://schemas.microsoft.com/office/drawing/2014/main" val="4016412979"/>
                    </a:ext>
                  </a:extLst>
                </a:gridCol>
                <a:gridCol w="1879203">
                  <a:extLst>
                    <a:ext uri="{9D8B030D-6E8A-4147-A177-3AD203B41FA5}">
                      <a16:colId xmlns="" xmlns:a16="http://schemas.microsoft.com/office/drawing/2014/main" val="1498192316"/>
                    </a:ext>
                  </a:extLst>
                </a:gridCol>
                <a:gridCol w="1879203">
                  <a:extLst>
                    <a:ext uri="{9D8B030D-6E8A-4147-A177-3AD203B41FA5}">
                      <a16:colId xmlns="" xmlns:a16="http://schemas.microsoft.com/office/drawing/2014/main" val="2938944055"/>
                    </a:ext>
                  </a:extLst>
                </a:gridCol>
                <a:gridCol w="1879203">
                  <a:extLst>
                    <a:ext uri="{9D8B030D-6E8A-4147-A177-3AD203B41FA5}">
                      <a16:colId xmlns="" xmlns:a16="http://schemas.microsoft.com/office/drawing/2014/main" val="404491393"/>
                    </a:ext>
                  </a:extLst>
                </a:gridCol>
              </a:tblGrid>
              <a:tr h="0">
                <a:tc>
                  <a:txBody>
                    <a:bodyPr/>
                    <a:lstStyle/>
                    <a:p>
                      <a:endParaRPr lang="en-US" dirty="0"/>
                    </a:p>
                  </a:txBody>
                  <a:tcPr/>
                </a:tc>
                <a:tc>
                  <a:txBody>
                    <a:bodyPr/>
                    <a:lstStyle/>
                    <a:p>
                      <a:pPr algn="ctr"/>
                      <a:r>
                        <a:rPr lang="en-US" dirty="0"/>
                        <a:t>Logographic</a:t>
                      </a:r>
                    </a:p>
                    <a:p>
                      <a:pPr algn="ctr"/>
                      <a:r>
                        <a:rPr lang="en-US" dirty="0"/>
                        <a:t>(Word writing) </a:t>
                      </a:r>
                    </a:p>
                  </a:txBody>
                  <a:tcPr/>
                </a:tc>
                <a:tc>
                  <a:txBody>
                    <a:bodyPr/>
                    <a:lstStyle/>
                    <a:p>
                      <a:pPr algn="ctr"/>
                      <a:r>
                        <a:rPr lang="en-US" dirty="0"/>
                        <a:t>Syllabic</a:t>
                      </a:r>
                    </a:p>
                  </a:txBody>
                  <a:tcPr/>
                </a:tc>
                <a:tc>
                  <a:txBody>
                    <a:bodyPr/>
                    <a:lstStyle/>
                    <a:p>
                      <a:pPr algn="ctr"/>
                      <a:r>
                        <a:rPr lang="en-US" dirty="0"/>
                        <a:t>Alphabetic</a:t>
                      </a:r>
                    </a:p>
                  </a:txBody>
                  <a:tcPr/>
                </a:tc>
                <a:extLst>
                  <a:ext uri="{0D108BD9-81ED-4DB2-BD59-A6C34878D82A}">
                    <a16:rowId xmlns="" xmlns:a16="http://schemas.microsoft.com/office/drawing/2014/main" val="2266956462"/>
                  </a:ext>
                </a:extLst>
              </a:tr>
              <a:tr h="819547">
                <a:tc>
                  <a:txBody>
                    <a:bodyPr/>
                    <a:lstStyle/>
                    <a:p>
                      <a:r>
                        <a:rPr lang="en-US" dirty="0"/>
                        <a:t>Each Grapheme</a:t>
                      </a:r>
                      <a:r>
                        <a:rPr lang="en-US" baseline="0" dirty="0"/>
                        <a:t> represents:</a:t>
                      </a:r>
                      <a:endParaRPr lang="en-US" dirty="0"/>
                    </a:p>
                  </a:txBody>
                  <a:tcPr/>
                </a:tc>
                <a:tc>
                  <a:txBody>
                    <a:bodyPr/>
                    <a:lstStyle/>
                    <a:p>
                      <a:r>
                        <a:rPr lang="en-US" dirty="0"/>
                        <a:t>A single word</a:t>
                      </a:r>
                    </a:p>
                  </a:txBody>
                  <a:tcPr/>
                </a:tc>
                <a:tc>
                  <a:txBody>
                    <a:bodyPr/>
                    <a:lstStyle/>
                    <a:p>
                      <a:r>
                        <a:rPr lang="en-US" dirty="0"/>
                        <a:t>A syllable</a:t>
                      </a:r>
                      <a:r>
                        <a:rPr lang="en-US" baseline="0" dirty="0"/>
                        <a:t> in a word.</a:t>
                      </a:r>
                      <a:endParaRPr lang="en-US" dirty="0"/>
                    </a:p>
                  </a:txBody>
                  <a:tcPr/>
                </a:tc>
                <a:tc>
                  <a:txBody>
                    <a:bodyPr/>
                    <a:lstStyle/>
                    <a:p>
                      <a:r>
                        <a:rPr lang="en-US" dirty="0"/>
                        <a:t>A single sound</a:t>
                      </a:r>
                    </a:p>
                  </a:txBody>
                  <a:tcPr/>
                </a:tc>
                <a:extLst>
                  <a:ext uri="{0D108BD9-81ED-4DB2-BD59-A6C34878D82A}">
                    <a16:rowId xmlns="" xmlns:a16="http://schemas.microsoft.com/office/drawing/2014/main" val="1032599846"/>
                  </a:ext>
                </a:extLst>
              </a:tr>
              <a:tr h="819547">
                <a:tc>
                  <a:txBody>
                    <a:bodyPr/>
                    <a:lstStyle/>
                    <a:p>
                      <a:r>
                        <a:rPr lang="en-US" dirty="0"/>
                        <a:t>Number of Graphemes</a:t>
                      </a:r>
                    </a:p>
                  </a:txBody>
                  <a:tcPr/>
                </a:tc>
                <a:tc>
                  <a:txBody>
                    <a:bodyPr/>
                    <a:lstStyle/>
                    <a:p>
                      <a:r>
                        <a:rPr lang="en-US" dirty="0"/>
                        <a:t>Many;</a:t>
                      </a:r>
                      <a:r>
                        <a:rPr lang="en-US" baseline="0" dirty="0"/>
                        <a:t> </a:t>
                      </a:r>
                      <a:r>
                        <a:rPr lang="en-US" dirty="0"/>
                        <a:t>as</a:t>
                      </a:r>
                      <a:r>
                        <a:rPr lang="en-US" baseline="0" dirty="0"/>
                        <a:t> many as there are words; thousands</a:t>
                      </a:r>
                      <a:endParaRPr lang="en-US" dirty="0"/>
                    </a:p>
                  </a:txBody>
                  <a:tcPr/>
                </a:tc>
                <a:tc>
                  <a:txBody>
                    <a:bodyPr/>
                    <a:lstStyle/>
                    <a:p>
                      <a:r>
                        <a:rPr lang="en-US" dirty="0"/>
                        <a:t>Fewer;</a:t>
                      </a:r>
                    </a:p>
                    <a:p>
                      <a:r>
                        <a:rPr lang="en-US" dirty="0"/>
                        <a:t>less</a:t>
                      </a:r>
                      <a:r>
                        <a:rPr lang="en-US" baseline="0" dirty="0"/>
                        <a:t> than 100</a:t>
                      </a:r>
                      <a:endParaRPr lang="en-US" dirty="0"/>
                    </a:p>
                  </a:txBody>
                  <a:tcPr/>
                </a:tc>
                <a:tc>
                  <a:txBody>
                    <a:bodyPr/>
                    <a:lstStyle/>
                    <a:p>
                      <a:r>
                        <a:rPr lang="en-US" dirty="0"/>
                        <a:t>Small</a:t>
                      </a:r>
                      <a:r>
                        <a:rPr lang="en-US" baseline="0" dirty="0"/>
                        <a:t> amount;</a:t>
                      </a:r>
                    </a:p>
                    <a:p>
                      <a:r>
                        <a:rPr lang="en-US" baseline="0" dirty="0"/>
                        <a:t>20-30</a:t>
                      </a:r>
                      <a:endParaRPr lang="en-US" dirty="0"/>
                    </a:p>
                  </a:txBody>
                  <a:tcPr/>
                </a:tc>
                <a:extLst>
                  <a:ext uri="{0D108BD9-81ED-4DB2-BD59-A6C34878D82A}">
                    <a16:rowId xmlns="" xmlns:a16="http://schemas.microsoft.com/office/drawing/2014/main" val="2270130883"/>
                  </a:ext>
                </a:extLst>
              </a:tr>
              <a:tr h="819547">
                <a:tc>
                  <a:txBody>
                    <a:bodyPr/>
                    <a:lstStyle/>
                    <a:p>
                      <a:r>
                        <a:rPr lang="en-US" dirty="0"/>
                        <a:t>Examples</a:t>
                      </a:r>
                    </a:p>
                  </a:txBody>
                  <a:tcPr/>
                </a:tc>
                <a:tc>
                  <a:txBody>
                    <a:bodyPr/>
                    <a:lstStyle/>
                    <a:p>
                      <a:r>
                        <a:rPr lang="en-US" dirty="0"/>
                        <a:t>Egyptian hieroglyphics,</a:t>
                      </a:r>
                    </a:p>
                    <a:p>
                      <a:r>
                        <a:rPr lang="en-US" dirty="0"/>
                        <a:t>Chinese characters</a:t>
                      </a:r>
                    </a:p>
                  </a:txBody>
                  <a:tcPr/>
                </a:tc>
                <a:tc>
                  <a:txBody>
                    <a:bodyPr/>
                    <a:lstStyle/>
                    <a:p>
                      <a:r>
                        <a:rPr lang="en-US" dirty="0"/>
                        <a:t>Japanese Kana; Cherokee</a:t>
                      </a:r>
                    </a:p>
                  </a:txBody>
                  <a:tcPr/>
                </a:tc>
                <a:tc>
                  <a:txBody>
                    <a:bodyPr/>
                    <a:lstStyle/>
                    <a:p>
                      <a:r>
                        <a:rPr lang="en-US" dirty="0"/>
                        <a:t>Roman,</a:t>
                      </a:r>
                      <a:r>
                        <a:rPr lang="en-US" baseline="0" dirty="0"/>
                        <a:t> Greek, Cyrillic </a:t>
                      </a:r>
                      <a:r>
                        <a:rPr lang="en-US" dirty="0"/>
                        <a:t>Alphabets</a:t>
                      </a:r>
                    </a:p>
                  </a:txBody>
                  <a:tcPr/>
                </a:tc>
                <a:extLst>
                  <a:ext uri="{0D108BD9-81ED-4DB2-BD59-A6C34878D82A}">
                    <a16:rowId xmlns="" xmlns:a16="http://schemas.microsoft.com/office/drawing/2014/main" val="955130789"/>
                  </a:ext>
                </a:extLst>
              </a:tr>
            </a:tbl>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
        <p:nvSpPr>
          <p:cNvPr id="4" name="Footer Placeholder 3"/>
          <p:cNvSpPr>
            <a:spLocks noGrp="1"/>
          </p:cNvSpPr>
          <p:nvPr>
            <p:ph type="ftr" sz="quarter" idx="11"/>
          </p:nvPr>
        </p:nvSpPr>
        <p:spPr>
          <a:xfrm>
            <a:off x="1781300" y="6135808"/>
            <a:ext cx="8427912" cy="365125"/>
          </a:xfrm>
        </p:spPr>
        <p:txBody>
          <a:bodyPr/>
          <a:lstStyle/>
          <a:p>
            <a:r>
              <a:rPr lang="en-US" dirty="0" smtClean="0"/>
              <a:t>© 2021 Author</a:t>
            </a:r>
            <a:endParaRPr lang="en-US" dirty="0"/>
          </a:p>
        </p:txBody>
      </p:sp>
    </p:spTree>
    <p:extLst>
      <p:ext uri="{BB962C8B-B14F-4D97-AF65-F5344CB8AC3E}">
        <p14:creationId xmlns:p14="http://schemas.microsoft.com/office/powerpoint/2010/main" val="2792924509"/>
      </p:ext>
    </p:extLst>
  </p:cSld>
  <p:clrMapOvr>
    <a:masterClrMapping/>
  </p:clrMapOvr>
  <mc:AlternateContent xmlns:mc="http://schemas.openxmlformats.org/markup-compatibility/2006" xmlns:p14="http://schemas.microsoft.com/office/powerpoint/2010/main">
    <mc:Choice Requires="p14">
      <p:transition spd="slow" p14:dur="2000" advTm="16733"/>
    </mc:Choice>
    <mc:Fallback xmlns="">
      <p:transition spd="slow" advTm="167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300" y="570017"/>
            <a:ext cx="9330324" cy="517730"/>
          </a:xfrm>
        </p:spPr>
        <p:txBody>
          <a:bodyPr/>
          <a:lstStyle/>
          <a:p>
            <a:r>
              <a:rPr lang="en-US" altLang="en-US" sz="2400" i="1" dirty="0">
                <a:latin typeface="Verdana" panose="020B0604030504040204" pitchFamily="34" charset="0"/>
                <a:ea typeface="Verdana" panose="020B0604030504040204" pitchFamily="34" charset="0"/>
              </a:rPr>
              <a:t>Types of Writing Systems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sz="half" idx="1"/>
          </p:nvPr>
        </p:nvSpPr>
        <p:spPr>
          <a:xfrm>
            <a:off x="1769423" y="1270660"/>
            <a:ext cx="10142052" cy="4085111"/>
          </a:xfrm>
        </p:spPr>
        <p:txBody>
          <a:bodyPr>
            <a:noAutofit/>
          </a:bodyPr>
          <a:lstStyle/>
          <a:p>
            <a:pPr marL="0" indent="0">
              <a:spcBef>
                <a:spcPts val="600"/>
              </a:spcBef>
              <a:buNone/>
            </a:pPr>
            <a:r>
              <a:rPr lang="en-US" altLang="en-US" dirty="0" smtClean="0">
                <a:latin typeface="Verdana" panose="020B0604030504040204" pitchFamily="34" charset="0"/>
                <a:ea typeface="Verdana" panose="020B0604030504040204" pitchFamily="34" charset="0"/>
              </a:rPr>
              <a:t>Although </a:t>
            </a:r>
            <a:r>
              <a:rPr lang="en-US" altLang="en-US" dirty="0">
                <a:latin typeface="Verdana" panose="020B0604030504040204" pitchFamily="34" charset="0"/>
                <a:ea typeface="Verdana" panose="020B0604030504040204" pitchFamily="34" charset="0"/>
              </a:rPr>
              <a:t>it is a predominately alphabetic system, English writing uses all three types of symbols. </a:t>
            </a:r>
          </a:p>
          <a:p>
            <a:pPr marL="0" indent="0">
              <a:spcBef>
                <a:spcPts val="600"/>
              </a:spcBef>
              <a:buNone/>
            </a:pPr>
            <a:endParaRPr lang="en-US" altLang="en-US" dirty="0">
              <a:latin typeface="Verdana" panose="020B0604030504040204" pitchFamily="34" charset="0"/>
              <a:ea typeface="Verdana" panose="020B0604030504040204" pitchFamily="34" charset="0"/>
            </a:endParaRPr>
          </a:p>
          <a:p>
            <a:pPr>
              <a:spcBef>
                <a:spcPts val="600"/>
              </a:spcBef>
            </a:pPr>
            <a:r>
              <a:rPr lang="en-US" altLang="en-US" b="1" dirty="0">
                <a:latin typeface="Verdana" panose="020B0604030504040204" pitchFamily="34" charset="0"/>
                <a:ea typeface="Verdana" panose="020B0604030504040204" pitchFamily="34" charset="0"/>
              </a:rPr>
              <a:t>Logograms </a:t>
            </a:r>
            <a:r>
              <a:rPr lang="en-US" altLang="en-US" dirty="0">
                <a:latin typeface="Verdana" panose="020B0604030504040204" pitchFamily="34" charset="0"/>
                <a:ea typeface="Verdana" panose="020B0604030504040204" pitchFamily="34" charset="0"/>
              </a:rPr>
              <a:t>(sometimes called ideograms) are written symbols that represent a concept or word without indicating its pronunciation.</a:t>
            </a:r>
          </a:p>
          <a:p>
            <a:pPr>
              <a:spcBef>
                <a:spcPts val="600"/>
              </a:spcBef>
            </a:pPr>
            <a:r>
              <a:rPr lang="en-US" altLang="en-US" dirty="0">
                <a:latin typeface="Verdana" panose="020B0604030504040204" pitchFamily="34" charset="0"/>
                <a:ea typeface="Verdana" panose="020B0604030504040204" pitchFamily="34" charset="0"/>
              </a:rPr>
              <a:t> For instance, the symbols normally found on one of the rows of a typewriter or computer keyboard are logograms, such as the numeral </a:t>
            </a:r>
            <a:r>
              <a:rPr lang="en-US" altLang="en-US" dirty="0" smtClean="0">
                <a:latin typeface="Verdana" panose="020B0604030504040204" pitchFamily="34" charset="0"/>
                <a:ea typeface="Verdana" panose="020B0604030504040204" pitchFamily="34" charset="0"/>
              </a:rPr>
              <a:t>3 </a:t>
            </a:r>
            <a:r>
              <a:rPr lang="en-US" altLang="en-US" dirty="0">
                <a:latin typeface="Verdana" panose="020B0604030504040204" pitchFamily="34" charset="0"/>
                <a:ea typeface="Verdana" panose="020B0604030504040204" pitchFamily="34" charset="0"/>
              </a:rPr>
              <a:t>and the symbols !, @, #, $, %, &amp;, ?.</a:t>
            </a:r>
          </a:p>
          <a:p>
            <a:pPr>
              <a:spcBef>
                <a:spcPts val="600"/>
              </a:spcBef>
            </a:pPr>
            <a:r>
              <a:rPr lang="en-US" altLang="en-US" dirty="0">
                <a:latin typeface="Verdana" panose="020B0604030504040204" pitchFamily="34" charset="0"/>
                <a:ea typeface="Verdana" panose="020B0604030504040204" pitchFamily="34" charset="0"/>
              </a:rPr>
              <a:t>Each of these symbols may conjure up the same basic concept in the minds of people speaking various languages</a:t>
            </a:r>
            <a:r>
              <a:rPr lang="en-US" altLang="en-US" dirty="0" smtClean="0">
                <a:latin typeface="Verdana" panose="020B0604030504040204" pitchFamily="34" charset="0"/>
                <a:ea typeface="Verdana" panose="020B0604030504040204" pitchFamily="34" charset="0"/>
              </a:rPr>
              <a:t>. Each </a:t>
            </a:r>
            <a:r>
              <a:rPr lang="en-US" altLang="en-US" dirty="0">
                <a:latin typeface="Verdana" panose="020B0604030504040204" pitchFamily="34" charset="0"/>
                <a:ea typeface="Verdana" panose="020B0604030504040204" pitchFamily="34" charset="0"/>
              </a:rPr>
              <a:t>person would use a word from his or her own language to label the concept.</a:t>
            </a:r>
          </a:p>
          <a:p>
            <a:pPr>
              <a:spcBef>
                <a:spcPts val="600"/>
              </a:spcBef>
            </a:pPr>
            <a:endParaRPr lang="en-US" dirty="0">
              <a:latin typeface="Verdana" panose="020B0604030504040204" pitchFamily="34" charset="0"/>
              <a:ea typeface="Verdana" panose="020B0604030504040204" pitchFamily="34"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
        <p:nvSpPr>
          <p:cNvPr id="4" name="Footer Placeholder 3"/>
          <p:cNvSpPr>
            <a:spLocks noGrp="1"/>
          </p:cNvSpPr>
          <p:nvPr>
            <p:ph type="ftr" sz="quarter" idx="11"/>
          </p:nvPr>
        </p:nvSpPr>
        <p:spPr>
          <a:xfrm>
            <a:off x="1781300" y="6135808"/>
            <a:ext cx="8427912" cy="365125"/>
          </a:xfrm>
        </p:spPr>
        <p:txBody>
          <a:bodyPr/>
          <a:lstStyle/>
          <a:p>
            <a:r>
              <a:rPr lang="en-US" dirty="0" smtClean="0"/>
              <a:t>© 2021 Author</a:t>
            </a:r>
            <a:endParaRPr lang="en-US" dirty="0"/>
          </a:p>
        </p:txBody>
      </p:sp>
    </p:spTree>
    <p:extLst>
      <p:ext uri="{BB962C8B-B14F-4D97-AF65-F5344CB8AC3E}">
        <p14:creationId xmlns:p14="http://schemas.microsoft.com/office/powerpoint/2010/main" val="4014993606"/>
      </p:ext>
    </p:extLst>
  </p:cSld>
  <p:clrMapOvr>
    <a:masterClrMapping/>
  </p:clrMapOvr>
  <mc:AlternateContent xmlns:mc="http://schemas.openxmlformats.org/markup-compatibility/2006" xmlns:p14="http://schemas.microsoft.com/office/powerpoint/2010/main">
    <mc:Choice Requires="p14">
      <p:transition spd="slow" p14:dur="2000" advTm="55965"/>
    </mc:Choice>
    <mc:Fallback xmlns="">
      <p:transition spd="slow" advTm="559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602</TotalTime>
  <Words>542</Words>
  <Application>Microsoft Office PowerPoint</Application>
  <PresentationFormat>Custom</PresentationFormat>
  <Paragraphs>66</Paragraphs>
  <Slides>7</Slides>
  <Notes>1</Notes>
  <HiddenSlides>0</HiddenSlides>
  <MMClips>7</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Wisp</vt:lpstr>
      <vt:lpstr>Writing Systems</vt:lpstr>
      <vt:lpstr>PowerPoint Presentation</vt:lpstr>
      <vt:lpstr>Writing Is Secondary to Speech and Sign Language</vt:lpstr>
      <vt:lpstr>Writing Is Secondary to Speech and Sign Language</vt:lpstr>
      <vt:lpstr>Types of Writing Systems</vt:lpstr>
      <vt:lpstr>Types of Writing Systems</vt:lpstr>
      <vt:lpstr>Types of Writing Systems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The Nature of Communication</dc:title>
  <dc:creator>Diane Levine</dc:creator>
  <cp:lastModifiedBy>MA</cp:lastModifiedBy>
  <cp:revision>44</cp:revision>
  <dcterms:created xsi:type="dcterms:W3CDTF">2016-07-06T20:14:15Z</dcterms:created>
  <dcterms:modified xsi:type="dcterms:W3CDTF">2021-04-07T11:46:56Z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1c070e-054b-4d1c-ba4c-fc70b099192e_Enabled">
    <vt:lpwstr>True</vt:lpwstr>
  </property>
  <property fmtid="{D5CDD505-2E9C-101B-9397-08002B2CF9AE}" pid="3" name="MSIP_Label_181c070e-054b-4d1c-ba4c-fc70b099192e_SiteId">
    <vt:lpwstr>2567d566-604c-408a-8a60-55d0dc9d9d6b</vt:lpwstr>
  </property>
  <property fmtid="{D5CDD505-2E9C-101B-9397-08002B2CF9AE}" pid="4" name="MSIP_Label_181c070e-054b-4d1c-ba4c-fc70b099192e_Owner">
    <vt:lpwstr>Alexandra.McGregor@informa.com</vt:lpwstr>
  </property>
  <property fmtid="{D5CDD505-2E9C-101B-9397-08002B2CF9AE}" pid="5" name="MSIP_Label_181c070e-054b-4d1c-ba4c-fc70b099192e_SetDate">
    <vt:lpwstr>2021-01-21T14:16:46.7567498Z</vt:lpwstr>
  </property>
  <property fmtid="{D5CDD505-2E9C-101B-9397-08002B2CF9AE}" pid="6" name="MSIP_Label_181c070e-054b-4d1c-ba4c-fc70b099192e_Name">
    <vt:lpwstr>General</vt:lpwstr>
  </property>
  <property fmtid="{D5CDD505-2E9C-101B-9397-08002B2CF9AE}" pid="7" name="MSIP_Label_181c070e-054b-4d1c-ba4c-fc70b099192e_Application">
    <vt:lpwstr>Microsoft Azure Information Protection</vt:lpwstr>
  </property>
  <property fmtid="{D5CDD505-2E9C-101B-9397-08002B2CF9AE}" pid="8" name="MSIP_Label_181c070e-054b-4d1c-ba4c-fc70b099192e_ActionId">
    <vt:lpwstr>bfcb83e4-e513-4886-9ec4-b4420e699d53</vt:lpwstr>
  </property>
  <property fmtid="{D5CDD505-2E9C-101B-9397-08002B2CF9AE}" pid="9" name="MSIP_Label_181c070e-054b-4d1c-ba4c-fc70b099192e_Extended_MSFT_Method">
    <vt:lpwstr>Automatic</vt:lpwstr>
  </property>
  <property fmtid="{D5CDD505-2E9C-101B-9397-08002B2CF9AE}" pid="10" name="MSIP_Label_2bbab825-a111-45e4-86a1-18cee0005896_Enabled">
    <vt:lpwstr>True</vt:lpwstr>
  </property>
  <property fmtid="{D5CDD505-2E9C-101B-9397-08002B2CF9AE}" pid="11" name="MSIP_Label_2bbab825-a111-45e4-86a1-18cee0005896_SiteId">
    <vt:lpwstr>2567d566-604c-408a-8a60-55d0dc9d9d6b</vt:lpwstr>
  </property>
  <property fmtid="{D5CDD505-2E9C-101B-9397-08002B2CF9AE}" pid="12" name="MSIP_Label_2bbab825-a111-45e4-86a1-18cee0005896_Owner">
    <vt:lpwstr>Alexandra.McGregor@informa.com</vt:lpwstr>
  </property>
  <property fmtid="{D5CDD505-2E9C-101B-9397-08002B2CF9AE}" pid="13" name="MSIP_Label_2bbab825-a111-45e4-86a1-18cee0005896_SetDate">
    <vt:lpwstr>2021-01-21T14:16:46.7567498Z</vt:lpwstr>
  </property>
  <property fmtid="{D5CDD505-2E9C-101B-9397-08002B2CF9AE}" pid="14" name="MSIP_Label_2bbab825-a111-45e4-86a1-18cee0005896_Name">
    <vt:lpwstr>Un-restricted</vt:lpwstr>
  </property>
  <property fmtid="{D5CDD505-2E9C-101B-9397-08002B2CF9AE}" pid="15" name="MSIP_Label_2bbab825-a111-45e4-86a1-18cee0005896_Application">
    <vt:lpwstr>Microsoft Azure Information Protection</vt:lpwstr>
  </property>
  <property fmtid="{D5CDD505-2E9C-101B-9397-08002B2CF9AE}" pid="16" name="MSIP_Label_2bbab825-a111-45e4-86a1-18cee0005896_ActionId">
    <vt:lpwstr>bfcb83e4-e513-4886-9ec4-b4420e699d53</vt:lpwstr>
  </property>
  <property fmtid="{D5CDD505-2E9C-101B-9397-08002B2CF9AE}" pid="17" name="MSIP_Label_2bbab825-a111-45e4-86a1-18cee0005896_Parent">
    <vt:lpwstr>181c070e-054b-4d1c-ba4c-fc70b099192e</vt:lpwstr>
  </property>
  <property fmtid="{D5CDD505-2E9C-101B-9397-08002B2CF9AE}" pid="18" name="MSIP_Label_2bbab825-a111-45e4-86a1-18cee0005896_Extended_MSFT_Method">
    <vt:lpwstr>Automatic</vt:lpwstr>
  </property>
  <property fmtid="{D5CDD505-2E9C-101B-9397-08002B2CF9AE}" pid="19" name="Sensitivity">
    <vt:lpwstr>General Un-restricted</vt:lpwstr>
  </property>
</Properties>
</file>