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41" r:id="rId5"/>
    <p:sldMasterId id="2147483747" r:id="rId6"/>
    <p:sldMasterId id="2147483777" r:id="rId7"/>
  </p:sldMasterIdLst>
  <p:notesMasterIdLst>
    <p:notesMasterId r:id="rId15"/>
  </p:notesMasterIdLst>
  <p:sldIdLst>
    <p:sldId id="256" r:id="rId8"/>
    <p:sldId id="2161" r:id="rId9"/>
    <p:sldId id="276" r:id="rId10"/>
    <p:sldId id="1539" r:id="rId11"/>
    <p:sldId id="2094" r:id="rId12"/>
    <p:sldId id="1568" r:id="rId13"/>
    <p:sldId id="1566" r:id="rId14"/>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4108C7-DF0F-673F-37F3-EE27DAD13C9E}" name="Winfield, Fiona" initials="WF" userId="S::fiona.winfield@ntu.ac.uk::d37310e7-4adc-4a58-8e97-70c8cbb978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BCDC"/>
    <a:srgbClr val="821E69"/>
    <a:srgbClr val="C7017F"/>
    <a:srgbClr val="6F6258"/>
    <a:srgbClr val="9E043D"/>
    <a:srgbClr val="E5E5E5"/>
    <a:srgbClr val="E6005B"/>
    <a:srgbClr val="BB3F07"/>
    <a:srgbClr val="C7D533"/>
    <a:srgbClr val="F07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84" autoAdjust="0"/>
    <p:restoredTop sz="82831" autoAdjust="0"/>
  </p:normalViewPr>
  <p:slideViewPr>
    <p:cSldViewPr snapToGrid="0" snapToObjects="1">
      <p:cViewPr varScale="1">
        <p:scale>
          <a:sx n="59" d="100"/>
          <a:sy n="59" d="100"/>
        </p:scale>
        <p:origin x="972" y="7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E5563D-A390-4C49-A4DB-1D796F964B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NL"/>
        </a:p>
      </dgm:t>
    </dgm:pt>
    <dgm:pt modelId="{BF0BE499-53BA-4BD4-9601-751292FB15C5}">
      <dgm:prSet phldrT="[Text]"/>
      <dgm:spPr>
        <a:solidFill>
          <a:schemeClr val="accent1"/>
        </a:solidFill>
      </dgm:spPr>
      <dgm:t>
        <a:bodyPr/>
        <a:lstStyle/>
        <a:p>
          <a:r>
            <a:rPr lang="en-GB" dirty="0"/>
            <a:t>Developing values, knowledge and skills required to make choices and decisions that minimize the use of natural resources, emissions, waste and pollution; while contributing to the development of new solutions to the climate crisis (e.g., rethinking the way we live, buy and consume, how our daily lives are organized, how we socialize, exchange, share, educate and build identities).</a:t>
          </a:r>
          <a:endParaRPr lang="en-NL" dirty="0"/>
        </a:p>
      </dgm:t>
    </dgm:pt>
    <dgm:pt modelId="{7B74AADB-0B16-4187-9E3E-9B714F8348E0}" type="parTrans" cxnId="{2E172D6B-C645-4660-ADCD-3EB08F26D5B6}">
      <dgm:prSet/>
      <dgm:spPr/>
      <dgm:t>
        <a:bodyPr/>
        <a:lstStyle/>
        <a:p>
          <a:endParaRPr lang="en-NL"/>
        </a:p>
      </dgm:t>
    </dgm:pt>
    <dgm:pt modelId="{D71C903B-C6DD-4F16-A2CE-17B0ADD0CB05}" type="sibTrans" cxnId="{2E172D6B-C645-4660-ADCD-3EB08F26D5B6}">
      <dgm:prSet/>
      <dgm:spPr/>
      <dgm:t>
        <a:bodyPr/>
        <a:lstStyle/>
        <a:p>
          <a:endParaRPr lang="en-NL"/>
        </a:p>
      </dgm:t>
    </dgm:pt>
    <dgm:pt modelId="{E61A7ED8-A56B-4551-8802-43EB69E1FEAD}">
      <dgm:prSet/>
      <dgm:spPr>
        <a:solidFill>
          <a:schemeClr val="accent1"/>
        </a:solidFill>
      </dgm:spPr>
      <dgm:t>
        <a:bodyPr/>
        <a:lstStyle/>
        <a:p>
          <a:r>
            <a:rPr lang="en-GB" dirty="0"/>
            <a:t>Taking individual and/or collective action with the potential to have immediate, direct impact (e.g., reducing energy consumption, using non-polluting and renewable energy sources, environmental conservation, re-forestation and re-greening). </a:t>
          </a:r>
          <a:endParaRPr lang="en-NL" dirty="0"/>
        </a:p>
      </dgm:t>
    </dgm:pt>
    <dgm:pt modelId="{47F75F9E-59C9-48A5-9D41-F2F937D26112}" type="parTrans" cxnId="{9B98E53F-EA3D-4C19-97C7-FC45A22C8421}">
      <dgm:prSet/>
      <dgm:spPr/>
      <dgm:t>
        <a:bodyPr/>
        <a:lstStyle/>
        <a:p>
          <a:endParaRPr lang="en-NL"/>
        </a:p>
      </dgm:t>
    </dgm:pt>
    <dgm:pt modelId="{C5E1C23E-EADB-41C7-8A62-A253B964919D}" type="sibTrans" cxnId="{9B98E53F-EA3D-4C19-97C7-FC45A22C8421}">
      <dgm:prSet/>
      <dgm:spPr/>
      <dgm:t>
        <a:bodyPr/>
        <a:lstStyle/>
        <a:p>
          <a:endParaRPr lang="en-NL"/>
        </a:p>
      </dgm:t>
    </dgm:pt>
    <dgm:pt modelId="{CEB19BAB-4487-40C4-BF32-76075AF1F385}">
      <dgm:prSet/>
      <dgm:spPr>
        <a:solidFill>
          <a:schemeClr val="accent1"/>
        </a:solidFill>
      </dgm:spPr>
      <dgm:t>
        <a:bodyPr/>
        <a:lstStyle/>
        <a:p>
          <a:r>
            <a:rPr lang="en-GB" dirty="0"/>
            <a:t>Contributing to policy development with long-term positive impact on societal behaviour by examining economic systems, social structures, cultural patterns, lifestyle expectations, consumerism, wealth distribution, aspirations and value systems and their underlying responsibility for excessive greenhouse gas production.</a:t>
          </a:r>
          <a:endParaRPr lang="en-NL" dirty="0"/>
        </a:p>
      </dgm:t>
    </dgm:pt>
    <dgm:pt modelId="{58E0EA66-2472-4B6A-A27B-C121C5AA7611}" type="parTrans" cxnId="{D30DE669-1050-4936-ADDB-7CD7DD193F25}">
      <dgm:prSet/>
      <dgm:spPr/>
      <dgm:t>
        <a:bodyPr/>
        <a:lstStyle/>
        <a:p>
          <a:endParaRPr lang="en-NL"/>
        </a:p>
      </dgm:t>
    </dgm:pt>
    <dgm:pt modelId="{6FF1B02C-546F-423F-9A85-9C53A0C14D86}" type="sibTrans" cxnId="{D30DE669-1050-4936-ADDB-7CD7DD193F25}">
      <dgm:prSet/>
      <dgm:spPr/>
      <dgm:t>
        <a:bodyPr/>
        <a:lstStyle/>
        <a:p>
          <a:endParaRPr lang="en-NL"/>
        </a:p>
      </dgm:t>
    </dgm:pt>
    <dgm:pt modelId="{D7529F2F-78BA-4BA6-AFF6-59E39FBB8536}" type="pres">
      <dgm:prSet presAssocID="{CEE5563D-A390-4C49-A4DB-1D796F964B95}" presName="linear" presStyleCnt="0">
        <dgm:presLayoutVars>
          <dgm:animLvl val="lvl"/>
          <dgm:resizeHandles val="exact"/>
        </dgm:presLayoutVars>
      </dgm:prSet>
      <dgm:spPr/>
    </dgm:pt>
    <dgm:pt modelId="{70240DFD-9C90-4185-A583-6E33B86868F1}" type="pres">
      <dgm:prSet presAssocID="{BF0BE499-53BA-4BD4-9601-751292FB15C5}" presName="parentText" presStyleLbl="node1" presStyleIdx="0" presStyleCnt="3">
        <dgm:presLayoutVars>
          <dgm:chMax val="0"/>
          <dgm:bulletEnabled val="1"/>
        </dgm:presLayoutVars>
      </dgm:prSet>
      <dgm:spPr/>
    </dgm:pt>
    <dgm:pt modelId="{1F88F9F6-5C1E-4792-88B1-B9B083CDE615}" type="pres">
      <dgm:prSet presAssocID="{D71C903B-C6DD-4F16-A2CE-17B0ADD0CB05}" presName="spacer" presStyleCnt="0"/>
      <dgm:spPr/>
    </dgm:pt>
    <dgm:pt modelId="{443C1692-2A9C-4941-B34B-5F9CCEA5CC65}" type="pres">
      <dgm:prSet presAssocID="{E61A7ED8-A56B-4551-8802-43EB69E1FEAD}" presName="parentText" presStyleLbl="node1" presStyleIdx="1" presStyleCnt="3">
        <dgm:presLayoutVars>
          <dgm:chMax val="0"/>
          <dgm:bulletEnabled val="1"/>
        </dgm:presLayoutVars>
      </dgm:prSet>
      <dgm:spPr/>
    </dgm:pt>
    <dgm:pt modelId="{ABF7FC8D-C674-473E-8240-1EBA54CC6768}" type="pres">
      <dgm:prSet presAssocID="{C5E1C23E-EADB-41C7-8A62-A253B964919D}" presName="spacer" presStyleCnt="0"/>
      <dgm:spPr/>
    </dgm:pt>
    <dgm:pt modelId="{1CBCF9C5-F202-4995-9634-4C82753ADD33}" type="pres">
      <dgm:prSet presAssocID="{CEB19BAB-4487-40C4-BF32-76075AF1F385}" presName="parentText" presStyleLbl="node1" presStyleIdx="2" presStyleCnt="3">
        <dgm:presLayoutVars>
          <dgm:chMax val="0"/>
          <dgm:bulletEnabled val="1"/>
        </dgm:presLayoutVars>
      </dgm:prSet>
      <dgm:spPr/>
    </dgm:pt>
  </dgm:ptLst>
  <dgm:cxnLst>
    <dgm:cxn modelId="{66A7D600-2BDF-4754-A3C7-3450AAF83953}" type="presOf" srcId="{E61A7ED8-A56B-4551-8802-43EB69E1FEAD}" destId="{443C1692-2A9C-4941-B34B-5F9CCEA5CC65}" srcOrd="0" destOrd="0" presId="urn:microsoft.com/office/officeart/2005/8/layout/vList2"/>
    <dgm:cxn modelId="{9B98E53F-EA3D-4C19-97C7-FC45A22C8421}" srcId="{CEE5563D-A390-4C49-A4DB-1D796F964B95}" destId="{E61A7ED8-A56B-4551-8802-43EB69E1FEAD}" srcOrd="1" destOrd="0" parTransId="{47F75F9E-59C9-48A5-9D41-F2F937D26112}" sibTransId="{C5E1C23E-EADB-41C7-8A62-A253B964919D}"/>
    <dgm:cxn modelId="{D30DE669-1050-4936-ADDB-7CD7DD193F25}" srcId="{CEE5563D-A390-4C49-A4DB-1D796F964B95}" destId="{CEB19BAB-4487-40C4-BF32-76075AF1F385}" srcOrd="2" destOrd="0" parTransId="{58E0EA66-2472-4B6A-A27B-C121C5AA7611}" sibTransId="{6FF1B02C-546F-423F-9A85-9C53A0C14D86}"/>
    <dgm:cxn modelId="{2E172D6B-C645-4660-ADCD-3EB08F26D5B6}" srcId="{CEE5563D-A390-4C49-A4DB-1D796F964B95}" destId="{BF0BE499-53BA-4BD4-9601-751292FB15C5}" srcOrd="0" destOrd="0" parTransId="{7B74AADB-0B16-4187-9E3E-9B714F8348E0}" sibTransId="{D71C903B-C6DD-4F16-A2CE-17B0ADD0CB05}"/>
    <dgm:cxn modelId="{00622D8C-3B8C-4FD2-AD92-9038F97016EA}" type="presOf" srcId="{BF0BE499-53BA-4BD4-9601-751292FB15C5}" destId="{70240DFD-9C90-4185-A583-6E33B86868F1}" srcOrd="0" destOrd="0" presId="urn:microsoft.com/office/officeart/2005/8/layout/vList2"/>
    <dgm:cxn modelId="{59D573D8-28C1-4E9F-93ED-62A3B3F288E2}" type="presOf" srcId="{CEB19BAB-4487-40C4-BF32-76075AF1F385}" destId="{1CBCF9C5-F202-4995-9634-4C82753ADD33}" srcOrd="0" destOrd="0" presId="urn:microsoft.com/office/officeart/2005/8/layout/vList2"/>
    <dgm:cxn modelId="{EC675DFF-B493-4BAD-AA86-313058C757DB}" type="presOf" srcId="{CEE5563D-A390-4C49-A4DB-1D796F964B95}" destId="{D7529F2F-78BA-4BA6-AFF6-59E39FBB8536}" srcOrd="0" destOrd="0" presId="urn:microsoft.com/office/officeart/2005/8/layout/vList2"/>
    <dgm:cxn modelId="{C97FCEB0-16FF-4FDC-92D3-6A6F9F791345}" type="presParOf" srcId="{D7529F2F-78BA-4BA6-AFF6-59E39FBB8536}" destId="{70240DFD-9C90-4185-A583-6E33B86868F1}" srcOrd="0" destOrd="0" presId="urn:microsoft.com/office/officeart/2005/8/layout/vList2"/>
    <dgm:cxn modelId="{CECF4202-9CC8-4B6F-993A-A6C6C8DBA430}" type="presParOf" srcId="{D7529F2F-78BA-4BA6-AFF6-59E39FBB8536}" destId="{1F88F9F6-5C1E-4792-88B1-B9B083CDE615}" srcOrd="1" destOrd="0" presId="urn:microsoft.com/office/officeart/2005/8/layout/vList2"/>
    <dgm:cxn modelId="{3CA3F2C0-A672-4AF2-8A5D-670FAFBC3CF4}" type="presParOf" srcId="{D7529F2F-78BA-4BA6-AFF6-59E39FBB8536}" destId="{443C1692-2A9C-4941-B34B-5F9CCEA5CC65}" srcOrd="2" destOrd="0" presId="urn:microsoft.com/office/officeart/2005/8/layout/vList2"/>
    <dgm:cxn modelId="{872FFAE0-457A-4DAC-AD86-21F645F3C8B1}" type="presParOf" srcId="{D7529F2F-78BA-4BA6-AFF6-59E39FBB8536}" destId="{ABF7FC8D-C674-473E-8240-1EBA54CC6768}" srcOrd="3" destOrd="0" presId="urn:microsoft.com/office/officeart/2005/8/layout/vList2"/>
    <dgm:cxn modelId="{8B5C7490-AE11-41B3-9172-96E1429E3276}" type="presParOf" srcId="{D7529F2F-78BA-4BA6-AFF6-59E39FBB8536}" destId="{1CBCF9C5-F202-4995-9634-4C82753ADD3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40DFD-9C90-4185-A583-6E33B86868F1}">
      <dsp:nvSpPr>
        <dsp:cNvPr id="0" name=""/>
        <dsp:cNvSpPr/>
      </dsp:nvSpPr>
      <dsp:spPr>
        <a:xfrm>
          <a:off x="0" y="5669"/>
          <a:ext cx="11520000" cy="17199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Developing values, knowledge and skills required to make choices and decisions that minimize the use of natural resources, emissions, waste and pollution; while contributing to the development of new solutions to the climate crisis (e.g., rethinking the way we live, buy and consume, how our daily lives are organized, how we socialize, exchange, share, educate and build identities).</a:t>
          </a:r>
          <a:endParaRPr lang="en-NL" sz="2100" kern="1200" dirty="0"/>
        </a:p>
      </dsp:txBody>
      <dsp:txXfrm>
        <a:off x="83959" y="89628"/>
        <a:ext cx="11352082" cy="1551982"/>
      </dsp:txXfrm>
    </dsp:sp>
    <dsp:sp modelId="{443C1692-2A9C-4941-B34B-5F9CCEA5CC65}">
      <dsp:nvSpPr>
        <dsp:cNvPr id="0" name=""/>
        <dsp:cNvSpPr/>
      </dsp:nvSpPr>
      <dsp:spPr>
        <a:xfrm>
          <a:off x="0" y="1786050"/>
          <a:ext cx="11520000" cy="17199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Taking individual and/or collective action with the potential to have immediate, direct impact (e.g., reducing energy consumption, using non-polluting and renewable energy sources, environmental conservation, re-forestation and re-greening). </a:t>
          </a:r>
          <a:endParaRPr lang="en-NL" sz="2100" kern="1200" dirty="0"/>
        </a:p>
      </dsp:txBody>
      <dsp:txXfrm>
        <a:off x="83959" y="1870009"/>
        <a:ext cx="11352082" cy="1551982"/>
      </dsp:txXfrm>
    </dsp:sp>
    <dsp:sp modelId="{1CBCF9C5-F202-4995-9634-4C82753ADD33}">
      <dsp:nvSpPr>
        <dsp:cNvPr id="0" name=""/>
        <dsp:cNvSpPr/>
      </dsp:nvSpPr>
      <dsp:spPr>
        <a:xfrm>
          <a:off x="0" y="3566430"/>
          <a:ext cx="11520000" cy="17199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Contributing to policy development with long-term positive impact on societal behaviour by examining economic systems, social structures, cultural patterns, lifestyle expectations, consumerism, wealth distribution, aspirations and value systems and their underlying responsibility for excessive greenhouse gas production.</a:t>
          </a:r>
          <a:endParaRPr lang="en-NL" sz="2100" kern="1200" dirty="0"/>
        </a:p>
      </dsp:txBody>
      <dsp:txXfrm>
        <a:off x="83959" y="3650389"/>
        <a:ext cx="11352082" cy="15519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C4181D7C-81F1-BA48-B0CF-02C398C91972}" type="datetimeFigureOut">
              <a:rPr lang="en-US" smtClean="0"/>
              <a:t>6/14/2023</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D7F88987-9C11-FC43-B2CE-3A9A6A29209B}" type="slidenum">
              <a:rPr lang="en-US" smtClean="0"/>
              <a:t>‹#›</a:t>
            </a:fld>
            <a:endParaRPr lang="en-US"/>
          </a:p>
        </p:txBody>
      </p:sp>
    </p:spTree>
    <p:extLst>
      <p:ext uri="{BB962C8B-B14F-4D97-AF65-F5344CB8AC3E}">
        <p14:creationId xmlns:p14="http://schemas.microsoft.com/office/powerpoint/2010/main" val="195001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D7F88987-9C11-FC43-B2CE-3A9A6A29209B}" type="slidenum">
              <a:rPr lang="en-US" smtClean="0"/>
              <a:t>1</a:t>
            </a:fld>
            <a:endParaRPr lang="en-US"/>
          </a:p>
        </p:txBody>
      </p:sp>
    </p:spTree>
    <p:extLst>
      <p:ext uri="{BB962C8B-B14F-4D97-AF65-F5344CB8AC3E}">
        <p14:creationId xmlns:p14="http://schemas.microsoft.com/office/powerpoint/2010/main" val="181380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1:notes"/>
          <p:cNvSpPr>
            <a:spLocks noGrp="1" noRot="1" noChangeAspect="1"/>
          </p:cNvSpPr>
          <p:nvPr>
            <p:ph type="sldImg" idx="2"/>
          </p:nvPr>
        </p:nvSpPr>
        <p:spPr>
          <a:xfrm>
            <a:off x="84138" y="742950"/>
            <a:ext cx="6615112"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0" name="Google Shape;570;p21:notes"/>
          <p:cNvSpPr txBox="1">
            <a:spLocks noGrp="1"/>
          </p:cNvSpPr>
          <p:nvPr>
            <p:ph type="body" idx="1"/>
          </p:nvPr>
        </p:nvSpPr>
        <p:spPr>
          <a:xfrm>
            <a:off x="677863" y="4711700"/>
            <a:ext cx="5426075" cy="4464050"/>
          </a:xfrm>
          <a:prstGeom prst="rect">
            <a:avLst/>
          </a:prstGeom>
          <a:noFill/>
          <a:ln>
            <a:noFill/>
          </a:ln>
        </p:spPr>
        <p:txBody>
          <a:bodyPr spcFirstLastPara="1" wrap="square" lIns="95400" tIns="47700" rIns="95400" bIns="47700" anchor="t" anchorCtr="0">
            <a:noAutofit/>
          </a:bodyPr>
          <a:lstStyle/>
          <a:p>
            <a:pPr marL="0" lvl="0" indent="0" algn="l" rtl="0">
              <a:spcBef>
                <a:spcPts val="0"/>
              </a:spcBef>
              <a:spcAft>
                <a:spcPts val="0"/>
              </a:spcAft>
              <a:buNone/>
            </a:pPr>
            <a:endParaRPr/>
          </a:p>
          <a:p>
            <a:pPr marL="0" lvl="0" indent="0" algn="l" rtl="0">
              <a:spcBef>
                <a:spcPts val="360"/>
              </a:spcBef>
              <a:spcAft>
                <a:spcPts val="0"/>
              </a:spcAft>
              <a:buNone/>
            </a:pPr>
            <a:r>
              <a:rPr lang="en-GB"/>
              <a:t>Carbon Dioxide equivalent gives us a level playing field to understand the effects of various activities</a:t>
            </a:r>
            <a:endParaRPr/>
          </a:p>
        </p:txBody>
      </p:sp>
      <p:sp>
        <p:nvSpPr>
          <p:cNvPr id="571" name="Google Shape;571;p21:notes"/>
          <p:cNvSpPr txBox="1">
            <a:spLocks noGrp="1"/>
          </p:cNvSpPr>
          <p:nvPr>
            <p:ph type="sldNum" idx="12"/>
          </p:nvPr>
        </p:nvSpPr>
        <p:spPr>
          <a:xfrm>
            <a:off x="3841750" y="9421813"/>
            <a:ext cx="2938463" cy="495300"/>
          </a:xfrm>
          <a:prstGeom prst="rect">
            <a:avLst/>
          </a:prstGeom>
          <a:noFill/>
          <a:ln>
            <a:noFill/>
          </a:ln>
        </p:spPr>
        <p:txBody>
          <a:bodyPr spcFirstLastPara="1" wrap="square" lIns="95400" tIns="47700" rIns="95400" bIns="47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 one is Climate Change Mitigation Education: Every Graduate needs to know how to best mitigate climate change- what are the best strategies and tools in operations, supply chain management, economics, investment to reduce carbon emissions?</a:t>
            </a:r>
            <a:endParaRPr lang="en-NL" dirty="0"/>
          </a:p>
        </p:txBody>
      </p:sp>
      <p:sp>
        <p:nvSpPr>
          <p:cNvPr id="4" name="Slide Number Placeholder 3"/>
          <p:cNvSpPr>
            <a:spLocks noGrp="1"/>
          </p:cNvSpPr>
          <p:nvPr>
            <p:ph type="sldNum" sz="quarter" idx="5"/>
          </p:nvPr>
        </p:nvSpPr>
        <p:spPr/>
        <p:txBody>
          <a:bodyPr/>
          <a:lstStyle/>
          <a:p>
            <a:pPr defTabSz="929305">
              <a:defRPr/>
            </a:pPr>
            <a:fld id="{D7F88987-9C11-FC43-B2CE-3A9A6A29209B}" type="slidenum">
              <a:rPr lang="en-US">
                <a:solidFill>
                  <a:prstClr val="black"/>
                </a:solidFill>
                <a:latin typeface="Calibri" panose="020F0502020204030204"/>
              </a:rPr>
              <a:pPr defTabSz="929305">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794801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821E69"/>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2E139847-7864-EB4B-975A-CCF5B80F082F}"/>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14/06/2023</a:t>
            </a:fld>
            <a:endParaRPr lang="en-US" dirty="0"/>
          </a:p>
        </p:txBody>
      </p:sp>
      <p:pic>
        <p:nvPicPr>
          <p:cNvPr id="9" name="Picture 8">
            <a:extLst>
              <a:ext uri="{FF2B5EF4-FFF2-40B4-BE49-F238E27FC236}">
                <a16:creationId xmlns:a16="http://schemas.microsoft.com/office/drawing/2014/main" id="{DFF11451-0260-374E-A4F5-FD6B016EFC15}"/>
              </a:ext>
            </a:extLst>
          </p:cNvPr>
          <p:cNvPicPr>
            <a:picLocks noChangeAspect="1"/>
          </p:cNvPicPr>
          <p:nvPr userDrawn="1"/>
        </p:nvPicPr>
        <p:blipFill>
          <a:blip r:embed="rId2"/>
          <a:stretch>
            <a:fillRect/>
          </a:stretch>
        </p:blipFill>
        <p:spPr>
          <a:xfrm>
            <a:off x="232012" y="5641648"/>
            <a:ext cx="11517074" cy="1189056"/>
          </a:xfrm>
          <a:prstGeom prst="rect">
            <a:avLst/>
          </a:prstGeom>
        </p:spPr>
      </p:pic>
      <p:pic>
        <p:nvPicPr>
          <p:cNvPr id="4" name="Picture 3">
            <a:extLst>
              <a:ext uri="{FF2B5EF4-FFF2-40B4-BE49-F238E27FC236}">
                <a16:creationId xmlns:a16="http://schemas.microsoft.com/office/drawing/2014/main" id="{F48E08D6-5C4B-B44F-AAEE-F9DADB668EF3}"/>
              </a:ext>
            </a:extLst>
          </p:cNvPr>
          <p:cNvPicPr>
            <a:picLocks noChangeAspect="1"/>
          </p:cNvPicPr>
          <p:nvPr userDrawn="1"/>
        </p:nvPicPr>
        <p:blipFill>
          <a:blip r:embed="rId3"/>
          <a:stretch>
            <a:fillRect/>
          </a:stretch>
        </p:blipFill>
        <p:spPr>
          <a:xfrm>
            <a:off x="442912" y="821854"/>
            <a:ext cx="3427412" cy="969268"/>
          </a:xfrm>
          <a:prstGeom prst="rect">
            <a:avLst/>
          </a:prstGeom>
        </p:spPr>
      </p:pic>
    </p:spTree>
    <p:extLst>
      <p:ext uri="{BB962C8B-B14F-4D97-AF65-F5344CB8AC3E}">
        <p14:creationId xmlns:p14="http://schemas.microsoft.com/office/powerpoint/2010/main" val="14456444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0" name="Rectangle 9">
            <a:extLst>
              <a:ext uri="{FF2B5EF4-FFF2-40B4-BE49-F238E27FC236}">
                <a16:creationId xmlns:a16="http://schemas.microsoft.com/office/drawing/2014/main" id="{9FDB936F-20FE-4F4E-A381-0A8F2F0932BF}"/>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239072-54E3-D840-94FF-59B5A3DB67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A23C9158-08AC-B445-9748-F78BD906B11E}"/>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29978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0" name="Rectangle 9">
            <a:extLst>
              <a:ext uri="{FF2B5EF4-FFF2-40B4-BE49-F238E27FC236}">
                <a16:creationId xmlns:a16="http://schemas.microsoft.com/office/drawing/2014/main" id="{665613FF-87B6-1242-9B4A-D1C3901D261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0A7B3E-714F-AB48-A595-128A6711E7C4}"/>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4" name="Straight Connector 13">
            <a:extLst>
              <a:ext uri="{FF2B5EF4-FFF2-40B4-BE49-F238E27FC236}">
                <a16:creationId xmlns:a16="http://schemas.microsoft.com/office/drawing/2014/main" id="{14258EC2-13AA-864B-A386-3B584B311812}"/>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55D7BAC-0665-5645-9AC1-ACF78E923F54}"/>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15493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1" name="Rectangle 10">
            <a:extLst>
              <a:ext uri="{FF2B5EF4-FFF2-40B4-BE49-F238E27FC236}">
                <a16:creationId xmlns:a16="http://schemas.microsoft.com/office/drawing/2014/main" id="{7510C95B-C793-6442-96A7-72C4D9B9D63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F2A406-933C-EA4D-8AD9-6DEDE6DC43F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3" name="Picture 12">
            <a:extLst>
              <a:ext uri="{FF2B5EF4-FFF2-40B4-BE49-F238E27FC236}">
                <a16:creationId xmlns:a16="http://schemas.microsoft.com/office/drawing/2014/main" id="{4C36DCE0-4DF3-CF4A-B791-AC31918D58F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47882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3" name="Rectangle 12">
            <a:extLst>
              <a:ext uri="{FF2B5EF4-FFF2-40B4-BE49-F238E27FC236}">
                <a16:creationId xmlns:a16="http://schemas.microsoft.com/office/drawing/2014/main" id="{11F7FF29-B1B6-8442-A145-D12AFF86234C}"/>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3B686C-EC9C-6344-8FB9-64E983AEE4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3" name="Straight Connector 2">
            <a:extLst>
              <a:ext uri="{FF2B5EF4-FFF2-40B4-BE49-F238E27FC236}">
                <a16:creationId xmlns:a16="http://schemas.microsoft.com/office/drawing/2014/main" id="{27A7AEBA-DE94-3649-9F85-41B7E46DB459}"/>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79F11EA-2779-8A40-A867-5D192DAD1113}"/>
              </a:ext>
            </a:extLst>
          </p:cNvPr>
          <p:cNvCxnSpPr>
            <a:cxnSpLocks/>
          </p:cNvCxnSpPr>
          <p:nvPr userDrawn="1"/>
        </p:nvCxnSpPr>
        <p:spPr>
          <a:xfrm>
            <a:off x="43291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BEB1C0-51C1-1B40-A5C2-522368FD1EA0}"/>
              </a:ext>
            </a:extLst>
          </p:cNvPr>
          <p:cNvCxnSpPr>
            <a:cxnSpLocks/>
          </p:cNvCxnSpPr>
          <p:nvPr userDrawn="1"/>
        </p:nvCxnSpPr>
        <p:spPr>
          <a:xfrm>
            <a:off x="8220075" y="2708543"/>
            <a:ext cx="3511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3B1E477-135A-B24A-9425-32ABD7C43429}"/>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33532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821E69"/>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4" name="Rectangle 13">
            <a:extLst>
              <a:ext uri="{FF2B5EF4-FFF2-40B4-BE49-F238E27FC236}">
                <a16:creationId xmlns:a16="http://schemas.microsoft.com/office/drawing/2014/main" id="{DA445871-F22C-8149-89B5-7B905A45C8BB}"/>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92D590-6370-9248-A87D-7C043CEB1B9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2" name="Picture 1">
            <a:extLst>
              <a:ext uri="{FF2B5EF4-FFF2-40B4-BE49-F238E27FC236}">
                <a16:creationId xmlns:a16="http://schemas.microsoft.com/office/drawing/2014/main" id="{D3F8CF18-CDBA-A947-85C6-770E2EC78F8A}"/>
              </a:ext>
            </a:extLst>
          </p:cNvPr>
          <p:cNvPicPr>
            <a:picLocks noChangeAspect="1"/>
          </p:cNvPicPr>
          <p:nvPr userDrawn="1"/>
        </p:nvPicPr>
        <p:blipFill>
          <a:blip r:embed="rId2"/>
          <a:stretch>
            <a:fillRect/>
          </a:stretch>
        </p:blipFill>
        <p:spPr>
          <a:xfrm>
            <a:off x="442913" y="1010601"/>
            <a:ext cx="977432" cy="797562"/>
          </a:xfrm>
          <a:prstGeom prst="rect">
            <a:avLst/>
          </a:prstGeom>
        </p:spPr>
      </p:pic>
      <p:pic>
        <p:nvPicPr>
          <p:cNvPr id="17" name="Picture 16">
            <a:extLst>
              <a:ext uri="{FF2B5EF4-FFF2-40B4-BE49-F238E27FC236}">
                <a16:creationId xmlns:a16="http://schemas.microsoft.com/office/drawing/2014/main" id="{4F2125AF-5301-C24E-AF5E-52CD0605CD59}"/>
              </a:ext>
            </a:extLst>
          </p:cNvPr>
          <p:cNvPicPr>
            <a:picLocks noChangeAspect="1"/>
          </p:cNvPicPr>
          <p:nvPr userDrawn="1"/>
        </p:nvPicPr>
        <p:blipFill>
          <a:blip r:embed="rId2"/>
          <a:stretch>
            <a:fillRect/>
          </a:stretch>
        </p:blipFill>
        <p:spPr>
          <a:xfrm rot="10800000">
            <a:off x="10771654" y="4899976"/>
            <a:ext cx="977432" cy="797562"/>
          </a:xfrm>
          <a:prstGeom prst="rect">
            <a:avLst/>
          </a:prstGeom>
        </p:spPr>
      </p:pic>
      <p:pic>
        <p:nvPicPr>
          <p:cNvPr id="9" name="Picture 8">
            <a:extLst>
              <a:ext uri="{FF2B5EF4-FFF2-40B4-BE49-F238E27FC236}">
                <a16:creationId xmlns:a16="http://schemas.microsoft.com/office/drawing/2014/main" id="{C01AF797-BDF0-9649-8ED0-B1A94DB760A2}"/>
              </a:ext>
            </a:extLst>
          </p:cNvPr>
          <p:cNvPicPr>
            <a:picLocks noChangeAspect="1"/>
          </p:cNvPicPr>
          <p:nvPr userDrawn="1"/>
        </p:nvPicPr>
        <p:blipFill>
          <a:blip r:embed="rId3"/>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9781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846EAD9-019B-7E48-B955-761A2E21FBB3}"/>
              </a:ext>
            </a:extLst>
          </p:cNvPr>
          <p:cNvPicPr>
            <a:picLocks noChangeAspect="1"/>
          </p:cNvPicPr>
          <p:nvPr userDrawn="1"/>
        </p:nvPicPr>
        <p:blipFill>
          <a:blip r:embed="rId2"/>
          <a:srcRect/>
          <a:stretch/>
        </p:blipFill>
        <p:spPr>
          <a:xfrm>
            <a:off x="442913" y="5832766"/>
            <a:ext cx="2429352" cy="685021"/>
          </a:xfrm>
          <a:prstGeom prst="rect">
            <a:avLst/>
          </a:prstGeom>
        </p:spPr>
      </p:pic>
    </p:spTree>
    <p:extLst>
      <p:ext uri="{BB962C8B-B14F-4D97-AF65-F5344CB8AC3E}">
        <p14:creationId xmlns:p14="http://schemas.microsoft.com/office/powerpoint/2010/main" val="371047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pic>
        <p:nvPicPr>
          <p:cNvPr id="12" name="Picture 11">
            <a:extLst>
              <a:ext uri="{FF2B5EF4-FFF2-40B4-BE49-F238E27FC236}">
                <a16:creationId xmlns:a16="http://schemas.microsoft.com/office/drawing/2014/main" id="{B0644EBE-7026-5544-BDC9-6245FED4C978}"/>
              </a:ext>
            </a:extLst>
          </p:cNvPr>
          <p:cNvPicPr>
            <a:picLocks noChangeAspect="1"/>
          </p:cNvPicPr>
          <p:nvPr userDrawn="1"/>
        </p:nvPicPr>
        <p:blipFill>
          <a:blip r:embed="rId2"/>
          <a:srcRect/>
          <a:stretch/>
        </p:blipFill>
        <p:spPr>
          <a:xfrm>
            <a:off x="442913" y="5832766"/>
            <a:ext cx="2429352" cy="685021"/>
          </a:xfrm>
          <a:prstGeom prst="rect">
            <a:avLst/>
          </a:prstGeom>
        </p:spPr>
      </p:pic>
    </p:spTree>
    <p:extLst>
      <p:ext uri="{BB962C8B-B14F-4D97-AF65-F5344CB8AC3E}">
        <p14:creationId xmlns:p14="http://schemas.microsoft.com/office/powerpoint/2010/main" val="2342468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5F40A0-24CE-1A4E-BEAA-839D1ED1AA27}"/>
              </a:ext>
            </a:extLst>
          </p:cNvPr>
          <p:cNvSpPr/>
          <p:nvPr userDrawn="1"/>
        </p:nvSpPr>
        <p:spPr>
          <a:xfrm>
            <a:off x="0" y="441326"/>
            <a:ext cx="12191999" cy="6300786"/>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pic>
        <p:nvPicPr>
          <p:cNvPr id="7" name="Picture 6">
            <a:extLst>
              <a:ext uri="{FF2B5EF4-FFF2-40B4-BE49-F238E27FC236}">
                <a16:creationId xmlns:a16="http://schemas.microsoft.com/office/drawing/2014/main" id="{F6987525-B118-1D42-AD55-2D98CDF5D50D}"/>
              </a:ext>
            </a:extLst>
          </p:cNvPr>
          <p:cNvPicPr>
            <a:picLocks noChangeAspect="1"/>
          </p:cNvPicPr>
          <p:nvPr userDrawn="1"/>
        </p:nvPicPr>
        <p:blipFill>
          <a:blip r:embed="rId2"/>
          <a:srcRect/>
          <a:stretch/>
        </p:blipFill>
        <p:spPr>
          <a:xfrm>
            <a:off x="442913" y="821854"/>
            <a:ext cx="3427412" cy="966450"/>
          </a:xfrm>
          <a:prstGeom prst="rect">
            <a:avLst/>
          </a:prstGeom>
        </p:spPr>
      </p:pic>
    </p:spTree>
    <p:extLst>
      <p:ext uri="{BB962C8B-B14F-4D97-AF65-F5344CB8AC3E}">
        <p14:creationId xmlns:p14="http://schemas.microsoft.com/office/powerpoint/2010/main" val="287245452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2724296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5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5256212"/>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rcRect/>
          <a:stretch/>
        </p:blipFill>
        <p:spPr>
          <a:xfrm>
            <a:off x="442913" y="821854"/>
            <a:ext cx="3427412" cy="966450"/>
          </a:xfrm>
          <a:prstGeom prst="rect">
            <a:avLst/>
          </a:prstGeom>
        </p:spPr>
      </p:pic>
      <p:sp>
        <p:nvSpPr>
          <p:cNvPr id="8" name="Date Placeholder 3">
            <a:extLst>
              <a:ext uri="{FF2B5EF4-FFF2-40B4-BE49-F238E27FC236}">
                <a16:creationId xmlns:a16="http://schemas.microsoft.com/office/drawing/2014/main" id="{3B4F1C1A-7877-C445-BF44-4797CDCC7B07}"/>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14/06/2023</a:t>
            </a:fld>
            <a:endParaRPr lang="en-US" dirty="0"/>
          </a:p>
        </p:txBody>
      </p:sp>
      <p:pic>
        <p:nvPicPr>
          <p:cNvPr id="10" name="Picture 9">
            <a:extLst>
              <a:ext uri="{FF2B5EF4-FFF2-40B4-BE49-F238E27FC236}">
                <a16:creationId xmlns:a16="http://schemas.microsoft.com/office/drawing/2014/main" id="{671E6C26-54D1-EE48-806E-6E0CE27CCF66}"/>
              </a:ext>
            </a:extLst>
          </p:cNvPr>
          <p:cNvPicPr>
            <a:picLocks noChangeAspect="1"/>
          </p:cNvPicPr>
          <p:nvPr userDrawn="1"/>
        </p:nvPicPr>
        <p:blipFill>
          <a:blip r:embed="rId3"/>
          <a:stretch>
            <a:fillRect/>
          </a:stretch>
        </p:blipFill>
        <p:spPr>
          <a:xfrm>
            <a:off x="232012" y="5641648"/>
            <a:ext cx="11517074" cy="1189056"/>
          </a:xfrm>
          <a:prstGeom prst="rect">
            <a:avLst/>
          </a:prstGeom>
        </p:spPr>
      </p:pic>
    </p:spTree>
    <p:extLst>
      <p:ext uri="{BB962C8B-B14F-4D97-AF65-F5344CB8AC3E}">
        <p14:creationId xmlns:p14="http://schemas.microsoft.com/office/powerpoint/2010/main" val="334798671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66800"/>
          </a:xfrm>
          <a:prstGeom prst="rect">
            <a:avLst/>
          </a:prstGeom>
          <a:solidFill>
            <a:srgbClr val="6F2C91"/>
          </a:solidFill>
        </p:spPr>
        <p:txBody>
          <a:bodyPr anchor="ct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58800" y="1447801"/>
            <a:ext cx="11074400" cy="1465263"/>
          </a:xfrm>
        </p:spPr>
        <p:txBody>
          <a:bodyPr/>
          <a:lstStyle>
            <a:lvl1pPr>
              <a:defRPr>
                <a:solidFill>
                  <a:srgbClr val="053663"/>
                </a:solidFill>
              </a:defRPr>
            </a:lvl1pPr>
            <a:lvl2pPr>
              <a:defRPr>
                <a:solidFill>
                  <a:srgbClr val="053663"/>
                </a:solidFill>
              </a:defRPr>
            </a:lvl2pPr>
            <a:lvl3pPr>
              <a:defRPr>
                <a:solidFill>
                  <a:srgbClr val="053663"/>
                </a:solidFill>
              </a:defRPr>
            </a:lvl3pPr>
            <a:lvl4pPr>
              <a:defRPr>
                <a:solidFill>
                  <a:srgbClr val="053663"/>
                </a:solidFill>
              </a:defRPr>
            </a:lvl4pPr>
            <a:lvl5pPr>
              <a:defRPr>
                <a:solidFill>
                  <a:srgbClr val="05366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78560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5619750" y="828675"/>
            <a:ext cx="5505450" cy="5186292"/>
          </a:xfrm>
        </p:spPr>
        <p:txBody>
          <a:bodyPr anchor="ctr"/>
          <a:lstStyle>
            <a:lvl1pPr algn="ctr">
              <a:defRPr sz="6000"/>
            </a:lvl1pPr>
          </a:lstStyle>
          <a:p>
            <a:r>
              <a:rPr lang="en-US"/>
              <a:t>Click to edit Master title style</a:t>
            </a:r>
            <a:endParaRPr lang="en-GB"/>
          </a:p>
        </p:txBody>
      </p:sp>
      <p:pic>
        <p:nvPicPr>
          <p:cNvPr id="6" name="Picture 5">
            <a:extLst>
              <a:ext uri="{FF2B5EF4-FFF2-40B4-BE49-F238E27FC236}">
                <a16:creationId xmlns:a16="http://schemas.microsoft.com/office/drawing/2014/main" id="{966FD595-5923-4CD2-8CB5-0A66B9351C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69" y="2515548"/>
            <a:ext cx="4659709" cy="1826904"/>
          </a:xfrm>
          <a:prstGeom prst="rect">
            <a:avLst/>
          </a:prstGeom>
        </p:spPr>
      </p:pic>
      <p:pic>
        <p:nvPicPr>
          <p:cNvPr id="8" name="Picture 7">
            <a:extLst>
              <a:ext uri="{FF2B5EF4-FFF2-40B4-BE49-F238E27FC236}">
                <a16:creationId xmlns:a16="http://schemas.microsoft.com/office/drawing/2014/main" id="{C57BD1C0-1B2D-4196-BB30-215FEB5626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7644" y="306284"/>
            <a:ext cx="1800000" cy="688312"/>
          </a:xfrm>
          <a:prstGeom prst="rect">
            <a:avLst/>
          </a:prstGeom>
        </p:spPr>
      </p:pic>
    </p:spTree>
    <p:extLst>
      <p:ext uri="{BB962C8B-B14F-4D97-AF65-F5344CB8AC3E}">
        <p14:creationId xmlns:p14="http://schemas.microsoft.com/office/powerpoint/2010/main" val="3158933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1085850" y="3714750"/>
            <a:ext cx="10039349" cy="2233542"/>
          </a:xfrm>
        </p:spPr>
        <p:txBody>
          <a:bodyPr anchor="ctr"/>
          <a:lstStyle>
            <a:lvl1pPr algn="ctr">
              <a:defRPr sz="6000"/>
            </a:lvl1pPr>
          </a:lstStyle>
          <a:p>
            <a:r>
              <a:rPr lang="en-US"/>
              <a:t>Click to edit Master title style</a:t>
            </a:r>
            <a:endParaRPr lang="en-GB"/>
          </a:p>
        </p:txBody>
      </p:sp>
      <p:pic>
        <p:nvPicPr>
          <p:cNvPr id="6" name="Picture 5">
            <a:extLst>
              <a:ext uri="{FF2B5EF4-FFF2-40B4-BE49-F238E27FC236}">
                <a16:creationId xmlns:a16="http://schemas.microsoft.com/office/drawing/2014/main" id="{DA9A7782-9BC8-4FD3-A0CD-BC4D0AAE2E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5898" y="1420908"/>
            <a:ext cx="3856511" cy="1511999"/>
          </a:xfrm>
          <a:prstGeom prst="rect">
            <a:avLst/>
          </a:prstGeom>
        </p:spPr>
      </p:pic>
      <p:pic>
        <p:nvPicPr>
          <p:cNvPr id="8" name="Picture 7">
            <a:extLst>
              <a:ext uri="{FF2B5EF4-FFF2-40B4-BE49-F238E27FC236}">
                <a16:creationId xmlns:a16="http://schemas.microsoft.com/office/drawing/2014/main" id="{1EB95AC9-216C-4C9A-A5A7-5FB3837A1C7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9592" y="1420908"/>
            <a:ext cx="3954018" cy="1511999"/>
          </a:xfrm>
          <a:prstGeom prst="rect">
            <a:avLst/>
          </a:prstGeom>
        </p:spPr>
      </p:pic>
    </p:spTree>
    <p:extLst>
      <p:ext uri="{BB962C8B-B14F-4D97-AF65-F5344CB8AC3E}">
        <p14:creationId xmlns:p14="http://schemas.microsoft.com/office/powerpoint/2010/main" val="1410002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838200" y="1458000"/>
            <a:ext cx="10515600" cy="5034875"/>
          </a:xfrm>
        </p:spPr>
        <p:txBody>
          <a:bodyPr/>
          <a:lstStyle/>
          <a:p>
            <a:pPr lvl="0"/>
            <a:r>
              <a:rPr lang="en-US"/>
              <a:t>Edit Master text styles</a:t>
            </a:r>
          </a:p>
          <a:p>
            <a:pPr lvl="1"/>
            <a:r>
              <a:rPr lang="en-US"/>
              <a:t>Second level</a:t>
            </a:r>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C3C114"/>
                </a:solidFill>
              </a:defRPr>
            </a:lvl1pPr>
          </a:lstStyle>
          <a:p>
            <a:fld id="{09AB7D12-A524-4A37-822E-86680631D2B1}" type="slidenum">
              <a:rPr lang="en-GB" smtClean="0"/>
              <a:pPr/>
              <a:t>‹#›</a:t>
            </a:fld>
            <a:endParaRPr lang="en-GB"/>
          </a:p>
        </p:txBody>
      </p:sp>
      <p:pic>
        <p:nvPicPr>
          <p:cNvPr id="9" name="Picture 8">
            <a:extLst>
              <a:ext uri="{FF2B5EF4-FFF2-40B4-BE49-F238E27FC236}">
                <a16:creationId xmlns:a16="http://schemas.microsoft.com/office/drawing/2014/main" id="{247A0F1E-92EE-405F-B6F2-865432ADF7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540" y="198000"/>
            <a:ext cx="2073279" cy="812858"/>
          </a:xfrm>
          <a:prstGeom prst="rect">
            <a:avLst/>
          </a:prstGeom>
        </p:spPr>
      </p:pic>
    </p:spTree>
    <p:extLst>
      <p:ext uri="{BB962C8B-B14F-4D97-AF65-F5344CB8AC3E}">
        <p14:creationId xmlns:p14="http://schemas.microsoft.com/office/powerpoint/2010/main" val="2851198542"/>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guide id="3" orient="horz" pos="408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C3C114"/>
                </a:solidFill>
              </a:defRPr>
            </a:lvl1pPr>
          </a:lstStyle>
          <a:p>
            <a:fld id="{09AB7D12-A524-4A37-822E-86680631D2B1}" type="slidenum">
              <a:rPr lang="en-GB" smtClean="0"/>
              <a:pPr/>
              <a:t>‹#›</a:t>
            </a:fld>
            <a:endParaRPr lang="en-GB"/>
          </a:p>
        </p:txBody>
      </p:sp>
      <p:pic>
        <p:nvPicPr>
          <p:cNvPr id="8" name="Picture 7">
            <a:extLst>
              <a:ext uri="{FF2B5EF4-FFF2-40B4-BE49-F238E27FC236}">
                <a16:creationId xmlns:a16="http://schemas.microsoft.com/office/drawing/2014/main" id="{173704A9-62D5-44C5-8F5F-6BCB50D5A7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540" y="198000"/>
            <a:ext cx="2073279" cy="812858"/>
          </a:xfrm>
          <a:prstGeom prst="rect">
            <a:avLst/>
          </a:prstGeom>
        </p:spPr>
      </p:pic>
    </p:spTree>
    <p:extLst>
      <p:ext uri="{BB962C8B-B14F-4D97-AF65-F5344CB8AC3E}">
        <p14:creationId xmlns:p14="http://schemas.microsoft.com/office/powerpoint/2010/main" val="1338720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144000" y="144000"/>
            <a:ext cx="11905200" cy="657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8918" y="6429266"/>
            <a:ext cx="1118618" cy="256033"/>
          </a:xfrm>
          <a:prstGeom prst="rect">
            <a:avLst/>
          </a:prstGeom>
        </p:spPr>
      </p:pic>
    </p:spTree>
    <p:extLst>
      <p:ext uri="{BB962C8B-B14F-4D97-AF65-F5344CB8AC3E}">
        <p14:creationId xmlns:p14="http://schemas.microsoft.com/office/powerpoint/2010/main" val="3302662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821E69"/>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2E139847-7864-EB4B-975A-CCF5B80F082F}"/>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14/06/2023</a:t>
            </a:fld>
            <a:endParaRPr lang="en-US" dirty="0"/>
          </a:p>
        </p:txBody>
      </p:sp>
      <p:pic>
        <p:nvPicPr>
          <p:cNvPr id="9" name="Picture 8">
            <a:extLst>
              <a:ext uri="{FF2B5EF4-FFF2-40B4-BE49-F238E27FC236}">
                <a16:creationId xmlns:a16="http://schemas.microsoft.com/office/drawing/2014/main" id="{DFF11451-0260-374E-A4F5-FD6B016EFC15}"/>
              </a:ext>
            </a:extLst>
          </p:cNvPr>
          <p:cNvPicPr>
            <a:picLocks noChangeAspect="1"/>
          </p:cNvPicPr>
          <p:nvPr userDrawn="1"/>
        </p:nvPicPr>
        <p:blipFill>
          <a:blip r:embed="rId2"/>
          <a:stretch>
            <a:fillRect/>
          </a:stretch>
        </p:blipFill>
        <p:spPr>
          <a:xfrm>
            <a:off x="232012" y="5641648"/>
            <a:ext cx="11517074" cy="1189056"/>
          </a:xfrm>
          <a:prstGeom prst="rect">
            <a:avLst/>
          </a:prstGeom>
        </p:spPr>
      </p:pic>
      <p:pic>
        <p:nvPicPr>
          <p:cNvPr id="4" name="Picture 3">
            <a:extLst>
              <a:ext uri="{FF2B5EF4-FFF2-40B4-BE49-F238E27FC236}">
                <a16:creationId xmlns:a16="http://schemas.microsoft.com/office/drawing/2014/main" id="{F48E08D6-5C4B-B44F-AAEE-F9DADB668EF3}"/>
              </a:ext>
            </a:extLst>
          </p:cNvPr>
          <p:cNvPicPr>
            <a:picLocks noChangeAspect="1"/>
          </p:cNvPicPr>
          <p:nvPr userDrawn="1"/>
        </p:nvPicPr>
        <p:blipFill>
          <a:blip r:embed="rId3"/>
          <a:stretch>
            <a:fillRect/>
          </a:stretch>
        </p:blipFill>
        <p:spPr>
          <a:xfrm>
            <a:off x="442912" y="821854"/>
            <a:ext cx="3427412" cy="969268"/>
          </a:xfrm>
          <a:prstGeom prst="rect">
            <a:avLst/>
          </a:prstGeom>
        </p:spPr>
      </p:pic>
    </p:spTree>
    <p:extLst>
      <p:ext uri="{BB962C8B-B14F-4D97-AF65-F5344CB8AC3E}">
        <p14:creationId xmlns:p14="http://schemas.microsoft.com/office/powerpoint/2010/main" val="140601048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5256212"/>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rcRect/>
          <a:stretch/>
        </p:blipFill>
        <p:spPr>
          <a:xfrm>
            <a:off x="442913" y="821854"/>
            <a:ext cx="3427412" cy="966450"/>
          </a:xfrm>
          <a:prstGeom prst="rect">
            <a:avLst/>
          </a:prstGeom>
        </p:spPr>
      </p:pic>
      <p:sp>
        <p:nvSpPr>
          <p:cNvPr id="8" name="Date Placeholder 3">
            <a:extLst>
              <a:ext uri="{FF2B5EF4-FFF2-40B4-BE49-F238E27FC236}">
                <a16:creationId xmlns:a16="http://schemas.microsoft.com/office/drawing/2014/main" id="{3B4F1C1A-7877-C445-BF44-4797CDCC7B07}"/>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14/06/2023</a:t>
            </a:fld>
            <a:endParaRPr lang="en-US" dirty="0"/>
          </a:p>
        </p:txBody>
      </p:sp>
      <p:pic>
        <p:nvPicPr>
          <p:cNvPr id="10" name="Picture 9">
            <a:extLst>
              <a:ext uri="{FF2B5EF4-FFF2-40B4-BE49-F238E27FC236}">
                <a16:creationId xmlns:a16="http://schemas.microsoft.com/office/drawing/2014/main" id="{671E6C26-54D1-EE48-806E-6E0CE27CCF66}"/>
              </a:ext>
            </a:extLst>
          </p:cNvPr>
          <p:cNvPicPr>
            <a:picLocks noChangeAspect="1"/>
          </p:cNvPicPr>
          <p:nvPr userDrawn="1"/>
        </p:nvPicPr>
        <p:blipFill>
          <a:blip r:embed="rId3"/>
          <a:stretch>
            <a:fillRect/>
          </a:stretch>
        </p:blipFill>
        <p:spPr>
          <a:xfrm>
            <a:off x="232012" y="5641648"/>
            <a:ext cx="11517074" cy="1189056"/>
          </a:xfrm>
          <a:prstGeom prst="rect">
            <a:avLst/>
          </a:prstGeom>
        </p:spPr>
      </p:pic>
    </p:spTree>
    <p:extLst>
      <p:ext uri="{BB962C8B-B14F-4D97-AF65-F5344CB8AC3E}">
        <p14:creationId xmlns:p14="http://schemas.microsoft.com/office/powerpoint/2010/main" val="2954674908"/>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rcRect/>
          <a:stretch/>
        </p:blipFill>
        <p:spPr>
          <a:xfrm>
            <a:off x="442913" y="821854"/>
            <a:ext cx="3427412" cy="966450"/>
          </a:xfrm>
          <a:prstGeom prst="rect">
            <a:avLst/>
          </a:prstGeom>
        </p:spPr>
      </p:pic>
      <p:sp>
        <p:nvSpPr>
          <p:cNvPr id="8" name="Date Placeholder 3">
            <a:extLst>
              <a:ext uri="{FF2B5EF4-FFF2-40B4-BE49-F238E27FC236}">
                <a16:creationId xmlns:a16="http://schemas.microsoft.com/office/drawing/2014/main" id="{F375CC9E-091D-0E4F-954D-CF34653BBC3A}"/>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14/06/2023</a:t>
            </a:fld>
            <a:endParaRPr lang="en-US" dirty="0"/>
          </a:p>
        </p:txBody>
      </p:sp>
      <p:pic>
        <p:nvPicPr>
          <p:cNvPr id="10" name="Picture 9">
            <a:extLst>
              <a:ext uri="{FF2B5EF4-FFF2-40B4-BE49-F238E27FC236}">
                <a16:creationId xmlns:a16="http://schemas.microsoft.com/office/drawing/2014/main" id="{01EC8BDD-6EBD-EF41-845B-ABEC7F118976}"/>
              </a:ext>
            </a:extLst>
          </p:cNvPr>
          <p:cNvPicPr>
            <a:picLocks noChangeAspect="1"/>
          </p:cNvPicPr>
          <p:nvPr userDrawn="1"/>
        </p:nvPicPr>
        <p:blipFill>
          <a:blip r:embed="rId3"/>
          <a:stretch>
            <a:fillRect/>
          </a:stretch>
        </p:blipFill>
        <p:spPr>
          <a:xfrm>
            <a:off x="232012" y="5641648"/>
            <a:ext cx="11517074" cy="1189056"/>
          </a:xfrm>
          <a:prstGeom prst="rect">
            <a:avLst/>
          </a:prstGeom>
        </p:spPr>
      </p:pic>
    </p:spTree>
    <p:extLst>
      <p:ext uri="{BB962C8B-B14F-4D97-AF65-F5344CB8AC3E}">
        <p14:creationId xmlns:p14="http://schemas.microsoft.com/office/powerpoint/2010/main" val="11198222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7" name="Picture 6">
            <a:extLst>
              <a:ext uri="{FF2B5EF4-FFF2-40B4-BE49-F238E27FC236}">
                <a16:creationId xmlns:a16="http://schemas.microsoft.com/office/drawing/2014/main" id="{7A66DDF7-4161-A944-9D57-C417AF7C281B}"/>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65931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rcRect/>
          <a:stretch/>
        </p:blipFill>
        <p:spPr>
          <a:xfrm>
            <a:off x="442913" y="821854"/>
            <a:ext cx="3427412" cy="966450"/>
          </a:xfrm>
          <a:prstGeom prst="rect">
            <a:avLst/>
          </a:prstGeom>
        </p:spPr>
      </p:pic>
      <p:sp>
        <p:nvSpPr>
          <p:cNvPr id="8" name="Date Placeholder 3">
            <a:extLst>
              <a:ext uri="{FF2B5EF4-FFF2-40B4-BE49-F238E27FC236}">
                <a16:creationId xmlns:a16="http://schemas.microsoft.com/office/drawing/2014/main" id="{F375CC9E-091D-0E4F-954D-CF34653BBC3A}"/>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14/06/2023</a:t>
            </a:fld>
            <a:endParaRPr lang="en-US" dirty="0"/>
          </a:p>
        </p:txBody>
      </p:sp>
      <p:pic>
        <p:nvPicPr>
          <p:cNvPr id="10" name="Picture 9">
            <a:extLst>
              <a:ext uri="{FF2B5EF4-FFF2-40B4-BE49-F238E27FC236}">
                <a16:creationId xmlns:a16="http://schemas.microsoft.com/office/drawing/2014/main" id="{01EC8BDD-6EBD-EF41-845B-ABEC7F118976}"/>
              </a:ext>
            </a:extLst>
          </p:cNvPr>
          <p:cNvPicPr>
            <a:picLocks noChangeAspect="1"/>
          </p:cNvPicPr>
          <p:nvPr userDrawn="1"/>
        </p:nvPicPr>
        <p:blipFill>
          <a:blip r:embed="rId3"/>
          <a:stretch>
            <a:fillRect/>
          </a:stretch>
        </p:blipFill>
        <p:spPr>
          <a:xfrm>
            <a:off x="232012" y="5641648"/>
            <a:ext cx="11517074" cy="1189056"/>
          </a:xfrm>
          <a:prstGeom prst="rect">
            <a:avLst/>
          </a:prstGeom>
        </p:spPr>
      </p:pic>
    </p:spTree>
    <p:extLst>
      <p:ext uri="{BB962C8B-B14F-4D97-AF65-F5344CB8AC3E}">
        <p14:creationId xmlns:p14="http://schemas.microsoft.com/office/powerpoint/2010/main" val="3367420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12" name="Rectangle 11">
            <a:extLst>
              <a:ext uri="{FF2B5EF4-FFF2-40B4-BE49-F238E27FC236}">
                <a16:creationId xmlns:a16="http://schemas.microsoft.com/office/drawing/2014/main" id="{E4921C33-6950-6040-8168-5F1571CA2A12}"/>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52FA08-35BE-6043-869D-5D40E768132C}"/>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9" name="Picture 8">
            <a:extLst>
              <a:ext uri="{FF2B5EF4-FFF2-40B4-BE49-F238E27FC236}">
                <a16:creationId xmlns:a16="http://schemas.microsoft.com/office/drawing/2014/main" id="{711AB16C-D080-A743-B11C-7043F0517229}"/>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066485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6" name="Rectangle 5">
            <a:extLst>
              <a:ext uri="{FF2B5EF4-FFF2-40B4-BE49-F238E27FC236}">
                <a16:creationId xmlns:a16="http://schemas.microsoft.com/office/drawing/2014/main" id="{D8E04121-C066-3A40-876B-1CA0C26BE5A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spTree>
    <p:extLst>
      <p:ext uri="{BB962C8B-B14F-4D97-AF65-F5344CB8AC3E}">
        <p14:creationId xmlns:p14="http://schemas.microsoft.com/office/powerpoint/2010/main" val="9475047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2447060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a:extLst>
              <a:ext uri="{FF2B5EF4-FFF2-40B4-BE49-F238E27FC236}">
                <a16:creationId xmlns:a16="http://schemas.microsoft.com/office/drawing/2014/main" id="{90920C73-37A6-4942-A69E-C78ECC18A0C3}"/>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D3B3AF-D3BA-1045-BAB2-3557246A2F38}"/>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E06F3833-A1D3-0C45-9C27-8F07FBE3CC1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6050034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E7DD8EBF-04FD-2C40-9C05-F789D32FBBF8}"/>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481C1D-AD50-8541-B164-831252BE29B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5" name="Straight Connector 14">
            <a:extLst>
              <a:ext uri="{FF2B5EF4-FFF2-40B4-BE49-F238E27FC236}">
                <a16:creationId xmlns:a16="http://schemas.microsoft.com/office/drawing/2014/main" id="{01E716D2-90D9-BC49-B315-2712825D6D38}"/>
              </a:ext>
            </a:extLst>
          </p:cNvPr>
          <p:cNvCxnSpPr>
            <a:cxnSpLocks/>
          </p:cNvCxnSpPr>
          <p:nvPr userDrawn="1"/>
        </p:nvCxnSpPr>
        <p:spPr>
          <a:xfrm>
            <a:off x="442913"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AFA18F-ECF5-BE46-96FF-AC96629C4817}"/>
              </a:ext>
            </a:extLst>
          </p:cNvPr>
          <p:cNvCxnSpPr>
            <a:cxnSpLocks/>
          </p:cNvCxnSpPr>
          <p:nvPr userDrawn="1"/>
        </p:nvCxnSpPr>
        <p:spPr>
          <a:xfrm>
            <a:off x="6279194"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059B8AE-40F3-FF48-9A28-B9E6935B7B2D}"/>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63537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0" name="Rectangle 9">
            <a:extLst>
              <a:ext uri="{FF2B5EF4-FFF2-40B4-BE49-F238E27FC236}">
                <a16:creationId xmlns:a16="http://schemas.microsoft.com/office/drawing/2014/main" id="{9FDB936F-20FE-4F4E-A381-0A8F2F0932BF}"/>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239072-54E3-D840-94FF-59B5A3DB67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A23C9158-08AC-B445-9748-F78BD906B11E}"/>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845867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0" name="Rectangle 9">
            <a:extLst>
              <a:ext uri="{FF2B5EF4-FFF2-40B4-BE49-F238E27FC236}">
                <a16:creationId xmlns:a16="http://schemas.microsoft.com/office/drawing/2014/main" id="{665613FF-87B6-1242-9B4A-D1C3901D261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0A7B3E-714F-AB48-A595-128A6711E7C4}"/>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4" name="Straight Connector 13">
            <a:extLst>
              <a:ext uri="{FF2B5EF4-FFF2-40B4-BE49-F238E27FC236}">
                <a16:creationId xmlns:a16="http://schemas.microsoft.com/office/drawing/2014/main" id="{14258EC2-13AA-864B-A386-3B584B311812}"/>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55D7BAC-0665-5645-9AC1-ACF78E923F54}"/>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927532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1" name="Rectangle 10">
            <a:extLst>
              <a:ext uri="{FF2B5EF4-FFF2-40B4-BE49-F238E27FC236}">
                <a16:creationId xmlns:a16="http://schemas.microsoft.com/office/drawing/2014/main" id="{7510C95B-C793-6442-96A7-72C4D9B9D63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F2A406-933C-EA4D-8AD9-6DEDE6DC43F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3" name="Picture 12">
            <a:extLst>
              <a:ext uri="{FF2B5EF4-FFF2-40B4-BE49-F238E27FC236}">
                <a16:creationId xmlns:a16="http://schemas.microsoft.com/office/drawing/2014/main" id="{4C36DCE0-4DF3-CF4A-B791-AC31918D58F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942873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3" name="Rectangle 12">
            <a:extLst>
              <a:ext uri="{FF2B5EF4-FFF2-40B4-BE49-F238E27FC236}">
                <a16:creationId xmlns:a16="http://schemas.microsoft.com/office/drawing/2014/main" id="{11F7FF29-B1B6-8442-A145-D12AFF86234C}"/>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3B686C-EC9C-6344-8FB9-64E983AEE4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3" name="Straight Connector 2">
            <a:extLst>
              <a:ext uri="{FF2B5EF4-FFF2-40B4-BE49-F238E27FC236}">
                <a16:creationId xmlns:a16="http://schemas.microsoft.com/office/drawing/2014/main" id="{27A7AEBA-DE94-3649-9F85-41B7E46DB459}"/>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79F11EA-2779-8A40-A867-5D192DAD1113}"/>
              </a:ext>
            </a:extLst>
          </p:cNvPr>
          <p:cNvCxnSpPr>
            <a:cxnSpLocks/>
          </p:cNvCxnSpPr>
          <p:nvPr userDrawn="1"/>
        </p:nvCxnSpPr>
        <p:spPr>
          <a:xfrm>
            <a:off x="43291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BEB1C0-51C1-1B40-A5C2-522368FD1EA0}"/>
              </a:ext>
            </a:extLst>
          </p:cNvPr>
          <p:cNvCxnSpPr>
            <a:cxnSpLocks/>
          </p:cNvCxnSpPr>
          <p:nvPr userDrawn="1"/>
        </p:nvCxnSpPr>
        <p:spPr>
          <a:xfrm>
            <a:off x="8220075" y="2708543"/>
            <a:ext cx="3511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3B1E477-135A-B24A-9425-32ABD7C43429}"/>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4452852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821E69"/>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4" name="Rectangle 13">
            <a:extLst>
              <a:ext uri="{FF2B5EF4-FFF2-40B4-BE49-F238E27FC236}">
                <a16:creationId xmlns:a16="http://schemas.microsoft.com/office/drawing/2014/main" id="{DA445871-F22C-8149-89B5-7B905A45C8BB}"/>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92D590-6370-9248-A87D-7C043CEB1B9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2" name="Picture 1">
            <a:extLst>
              <a:ext uri="{FF2B5EF4-FFF2-40B4-BE49-F238E27FC236}">
                <a16:creationId xmlns:a16="http://schemas.microsoft.com/office/drawing/2014/main" id="{D3F8CF18-CDBA-A947-85C6-770E2EC78F8A}"/>
              </a:ext>
            </a:extLst>
          </p:cNvPr>
          <p:cNvPicPr>
            <a:picLocks noChangeAspect="1"/>
          </p:cNvPicPr>
          <p:nvPr userDrawn="1"/>
        </p:nvPicPr>
        <p:blipFill>
          <a:blip r:embed="rId2"/>
          <a:stretch>
            <a:fillRect/>
          </a:stretch>
        </p:blipFill>
        <p:spPr>
          <a:xfrm>
            <a:off x="442913" y="1010601"/>
            <a:ext cx="977432" cy="797562"/>
          </a:xfrm>
          <a:prstGeom prst="rect">
            <a:avLst/>
          </a:prstGeom>
        </p:spPr>
      </p:pic>
      <p:pic>
        <p:nvPicPr>
          <p:cNvPr id="17" name="Picture 16">
            <a:extLst>
              <a:ext uri="{FF2B5EF4-FFF2-40B4-BE49-F238E27FC236}">
                <a16:creationId xmlns:a16="http://schemas.microsoft.com/office/drawing/2014/main" id="{4F2125AF-5301-C24E-AF5E-52CD0605CD59}"/>
              </a:ext>
            </a:extLst>
          </p:cNvPr>
          <p:cNvPicPr>
            <a:picLocks noChangeAspect="1"/>
          </p:cNvPicPr>
          <p:nvPr userDrawn="1"/>
        </p:nvPicPr>
        <p:blipFill>
          <a:blip r:embed="rId2"/>
          <a:stretch>
            <a:fillRect/>
          </a:stretch>
        </p:blipFill>
        <p:spPr>
          <a:xfrm rot="10800000">
            <a:off x="10771654" y="4899976"/>
            <a:ext cx="977432" cy="797562"/>
          </a:xfrm>
          <a:prstGeom prst="rect">
            <a:avLst/>
          </a:prstGeom>
        </p:spPr>
      </p:pic>
      <p:pic>
        <p:nvPicPr>
          <p:cNvPr id="9" name="Picture 8">
            <a:extLst>
              <a:ext uri="{FF2B5EF4-FFF2-40B4-BE49-F238E27FC236}">
                <a16:creationId xmlns:a16="http://schemas.microsoft.com/office/drawing/2014/main" id="{C01AF797-BDF0-9649-8ED0-B1A94DB760A2}"/>
              </a:ext>
            </a:extLst>
          </p:cNvPr>
          <p:cNvPicPr>
            <a:picLocks noChangeAspect="1"/>
          </p:cNvPicPr>
          <p:nvPr userDrawn="1"/>
        </p:nvPicPr>
        <p:blipFill>
          <a:blip r:embed="rId3"/>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66413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7" name="Picture 6">
            <a:extLst>
              <a:ext uri="{FF2B5EF4-FFF2-40B4-BE49-F238E27FC236}">
                <a16:creationId xmlns:a16="http://schemas.microsoft.com/office/drawing/2014/main" id="{7A66DDF7-4161-A944-9D57-C417AF7C281B}"/>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834517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846EAD9-019B-7E48-B955-761A2E21FBB3}"/>
              </a:ext>
            </a:extLst>
          </p:cNvPr>
          <p:cNvPicPr>
            <a:picLocks noChangeAspect="1"/>
          </p:cNvPicPr>
          <p:nvPr userDrawn="1"/>
        </p:nvPicPr>
        <p:blipFill>
          <a:blip r:embed="rId2"/>
          <a:srcRect/>
          <a:stretch/>
        </p:blipFill>
        <p:spPr>
          <a:xfrm>
            <a:off x="442913" y="5832766"/>
            <a:ext cx="2429352" cy="685021"/>
          </a:xfrm>
          <a:prstGeom prst="rect">
            <a:avLst/>
          </a:prstGeom>
        </p:spPr>
      </p:pic>
    </p:spTree>
    <p:extLst>
      <p:ext uri="{BB962C8B-B14F-4D97-AF65-F5344CB8AC3E}">
        <p14:creationId xmlns:p14="http://schemas.microsoft.com/office/powerpoint/2010/main" val="8279101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pic>
        <p:nvPicPr>
          <p:cNvPr id="12" name="Picture 11">
            <a:extLst>
              <a:ext uri="{FF2B5EF4-FFF2-40B4-BE49-F238E27FC236}">
                <a16:creationId xmlns:a16="http://schemas.microsoft.com/office/drawing/2014/main" id="{B0644EBE-7026-5544-BDC9-6245FED4C978}"/>
              </a:ext>
            </a:extLst>
          </p:cNvPr>
          <p:cNvPicPr>
            <a:picLocks noChangeAspect="1"/>
          </p:cNvPicPr>
          <p:nvPr userDrawn="1"/>
        </p:nvPicPr>
        <p:blipFill>
          <a:blip r:embed="rId2"/>
          <a:srcRect/>
          <a:stretch/>
        </p:blipFill>
        <p:spPr>
          <a:xfrm>
            <a:off x="442913" y="5832766"/>
            <a:ext cx="2429352" cy="685021"/>
          </a:xfrm>
          <a:prstGeom prst="rect">
            <a:avLst/>
          </a:prstGeom>
        </p:spPr>
      </p:pic>
    </p:spTree>
    <p:extLst>
      <p:ext uri="{BB962C8B-B14F-4D97-AF65-F5344CB8AC3E}">
        <p14:creationId xmlns:p14="http://schemas.microsoft.com/office/powerpoint/2010/main" val="39901398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5F40A0-24CE-1A4E-BEAA-839D1ED1AA27}"/>
              </a:ext>
            </a:extLst>
          </p:cNvPr>
          <p:cNvSpPr/>
          <p:nvPr userDrawn="1"/>
        </p:nvSpPr>
        <p:spPr>
          <a:xfrm>
            <a:off x="0" y="441326"/>
            <a:ext cx="12191999" cy="6300786"/>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pic>
        <p:nvPicPr>
          <p:cNvPr id="7" name="Picture 6">
            <a:extLst>
              <a:ext uri="{FF2B5EF4-FFF2-40B4-BE49-F238E27FC236}">
                <a16:creationId xmlns:a16="http://schemas.microsoft.com/office/drawing/2014/main" id="{F6987525-B118-1D42-AD55-2D98CDF5D50D}"/>
              </a:ext>
            </a:extLst>
          </p:cNvPr>
          <p:cNvPicPr>
            <a:picLocks noChangeAspect="1"/>
          </p:cNvPicPr>
          <p:nvPr userDrawn="1"/>
        </p:nvPicPr>
        <p:blipFill>
          <a:blip r:embed="rId2"/>
          <a:srcRect/>
          <a:stretch/>
        </p:blipFill>
        <p:spPr>
          <a:xfrm>
            <a:off x="442913" y="821854"/>
            <a:ext cx="3427412" cy="966450"/>
          </a:xfrm>
          <a:prstGeom prst="rect">
            <a:avLst/>
          </a:prstGeom>
        </p:spPr>
      </p:pic>
    </p:spTree>
    <p:extLst>
      <p:ext uri="{BB962C8B-B14F-4D97-AF65-F5344CB8AC3E}">
        <p14:creationId xmlns:p14="http://schemas.microsoft.com/office/powerpoint/2010/main" val="2948725509"/>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4"/>
        <p:cNvGrpSpPr/>
        <p:nvPr/>
      </p:nvGrpSpPr>
      <p:grpSpPr>
        <a:xfrm>
          <a:off x="0" y="0"/>
          <a:ext cx="0" cy="0"/>
          <a:chOff x="0" y="0"/>
          <a:chExt cx="0" cy="0"/>
        </a:xfrm>
      </p:grpSpPr>
      <p:sp>
        <p:nvSpPr>
          <p:cNvPr id="15" name="Google Shape;15;p29"/>
          <p:cNvSpPr/>
          <p:nvPr/>
        </p:nvSpPr>
        <p:spPr>
          <a:xfrm>
            <a:off x="203200" y="1143000"/>
            <a:ext cx="11785600" cy="5562600"/>
          </a:xfrm>
          <a:prstGeom prst="rect">
            <a:avLst/>
          </a:prstGeom>
          <a:solidFill>
            <a:srgbClr val="6F2C9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3200" b="0" i="0" u="none" strike="noStrike" cap="none">
              <a:solidFill>
                <a:schemeClr val="dk1"/>
              </a:solidFill>
              <a:latin typeface="Times"/>
              <a:ea typeface="Times"/>
              <a:cs typeface="Times"/>
              <a:sym typeface="Times"/>
            </a:endParaRPr>
          </a:p>
        </p:txBody>
      </p:sp>
      <p:pic>
        <p:nvPicPr>
          <p:cNvPr id="16" name="Google Shape;16;p29"/>
          <p:cNvPicPr preferRelativeResize="0"/>
          <p:nvPr/>
        </p:nvPicPr>
        <p:blipFill rotWithShape="1">
          <a:blip r:embed="rId2">
            <a:alphaModFix/>
          </a:blip>
          <a:srcRect l="7914" t="13541" r="6219" b="10621"/>
          <a:stretch/>
        </p:blipFill>
        <p:spPr>
          <a:xfrm>
            <a:off x="9584267" y="230190"/>
            <a:ext cx="2404533" cy="758825"/>
          </a:xfrm>
          <a:prstGeom prst="rect">
            <a:avLst/>
          </a:prstGeom>
          <a:noFill/>
          <a:ln>
            <a:noFill/>
          </a:ln>
        </p:spPr>
      </p:pic>
      <p:sp>
        <p:nvSpPr>
          <p:cNvPr id="17" name="Google Shape;17;p29"/>
          <p:cNvSpPr txBox="1">
            <a:spLocks noGrp="1"/>
          </p:cNvSpPr>
          <p:nvPr>
            <p:ph type="ctrTitle"/>
          </p:nvPr>
        </p:nvSpPr>
        <p:spPr>
          <a:xfrm>
            <a:off x="914400" y="2286000"/>
            <a:ext cx="10363200" cy="990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00" b="1"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2pPr>
            <a:lvl3pPr marR="0" lvl="2"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3pPr>
            <a:lvl4pPr marR="0" lvl="3"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4pPr>
            <a:lvl5pPr marR="0" lvl="4"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5pPr>
            <a:lvl6pPr marR="0" lvl="5"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6pPr>
            <a:lvl7pPr marR="0" lvl="6"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7pPr>
            <a:lvl8pPr marR="0" lvl="7"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8pPr>
            <a:lvl9pPr marR="0" lvl="8"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9pPr>
          </a:lstStyle>
          <a:p>
            <a:endParaRPr/>
          </a:p>
        </p:txBody>
      </p:sp>
      <p:sp>
        <p:nvSpPr>
          <p:cNvPr id="18" name="Google Shape;18;p29"/>
          <p:cNvSpPr txBox="1">
            <a:spLocks noGrp="1"/>
          </p:cNvSpPr>
          <p:nvPr>
            <p:ph type="subTitle" idx="1"/>
          </p:nvPr>
        </p:nvSpPr>
        <p:spPr>
          <a:xfrm>
            <a:off x="914400" y="3276600"/>
            <a:ext cx="10363200" cy="486760"/>
          </a:xfrm>
          <a:prstGeom prst="rect">
            <a:avLst/>
          </a:prstGeom>
          <a:noFill/>
          <a:ln>
            <a:noFill/>
          </a:ln>
        </p:spPr>
        <p:txBody>
          <a:bodyPr spcFirstLastPara="1" wrap="square" lIns="91425" tIns="45700" rIns="91425" bIns="45700" anchor="t" anchorCtr="0">
            <a:spAutoFit/>
          </a:bodyPr>
          <a:lstStyle>
            <a:lvl1pPr lvl="0" algn="l">
              <a:lnSpc>
                <a:spcPct val="110000"/>
              </a:lnSpc>
              <a:spcBef>
                <a:spcPts val="720"/>
              </a:spcBef>
              <a:spcAft>
                <a:spcPts val="0"/>
              </a:spcAft>
              <a:buClr>
                <a:schemeClr val="lt1"/>
              </a:buClr>
              <a:buSzPts val="1800"/>
              <a:buFont typeface="Arial"/>
              <a:buNone/>
              <a:defRPr>
                <a:solidFill>
                  <a:schemeClr val="lt1"/>
                </a:solidFill>
              </a:defRPr>
            </a:lvl1pPr>
            <a:lvl2pPr lvl="1" algn="l">
              <a:lnSpc>
                <a:spcPct val="90000"/>
              </a:lnSpc>
              <a:spcBef>
                <a:spcPts val="480"/>
              </a:spcBef>
              <a:spcAft>
                <a:spcPts val="0"/>
              </a:spcAft>
              <a:buClr>
                <a:srgbClr val="053663"/>
              </a:buClr>
              <a:buSzPts val="1800"/>
              <a:buChar char="–"/>
              <a:defRPr/>
            </a:lvl2pPr>
            <a:lvl3pPr lvl="2" algn="l">
              <a:lnSpc>
                <a:spcPct val="90000"/>
              </a:lnSpc>
              <a:spcBef>
                <a:spcPts val="480"/>
              </a:spcBef>
              <a:spcAft>
                <a:spcPts val="0"/>
              </a:spcAft>
              <a:buClr>
                <a:srgbClr val="053663"/>
              </a:buClr>
              <a:buSzPts val="1800"/>
              <a:buChar char="•"/>
              <a:defRPr/>
            </a:lvl3pPr>
            <a:lvl4pPr lvl="3" algn="l">
              <a:lnSpc>
                <a:spcPct val="90000"/>
              </a:lnSpc>
              <a:spcBef>
                <a:spcPts val="480"/>
              </a:spcBef>
              <a:spcAft>
                <a:spcPts val="0"/>
              </a:spcAft>
              <a:buClr>
                <a:srgbClr val="053663"/>
              </a:buClr>
              <a:buSzPts val="1800"/>
              <a:buChar char="–"/>
              <a:defRPr/>
            </a:lvl4pPr>
            <a:lvl5pPr lvl="4" algn="l">
              <a:lnSpc>
                <a:spcPct val="90000"/>
              </a:lnSpc>
              <a:spcBef>
                <a:spcPts val="480"/>
              </a:spcBef>
              <a:spcAft>
                <a:spcPts val="0"/>
              </a:spcAft>
              <a:buClr>
                <a:srgbClr val="053663"/>
              </a:buClr>
              <a:buSzPts val="1800"/>
              <a:buChar char="»"/>
              <a:defRPr/>
            </a:lvl5pPr>
            <a:lvl6pPr lvl="5" algn="l">
              <a:lnSpc>
                <a:spcPct val="90000"/>
              </a:lnSpc>
              <a:spcBef>
                <a:spcPts val="480"/>
              </a:spcBef>
              <a:spcAft>
                <a:spcPts val="0"/>
              </a:spcAft>
              <a:buClr>
                <a:srgbClr val="004D75"/>
              </a:buClr>
              <a:buSzPts val="1800"/>
              <a:buChar char="»"/>
              <a:defRPr/>
            </a:lvl6pPr>
            <a:lvl7pPr lvl="6" algn="l">
              <a:lnSpc>
                <a:spcPct val="90000"/>
              </a:lnSpc>
              <a:spcBef>
                <a:spcPts val="480"/>
              </a:spcBef>
              <a:spcAft>
                <a:spcPts val="0"/>
              </a:spcAft>
              <a:buClr>
                <a:srgbClr val="004D75"/>
              </a:buClr>
              <a:buSzPts val="1800"/>
              <a:buChar char="»"/>
              <a:defRPr/>
            </a:lvl7pPr>
            <a:lvl8pPr lvl="7" algn="l">
              <a:lnSpc>
                <a:spcPct val="90000"/>
              </a:lnSpc>
              <a:spcBef>
                <a:spcPts val="480"/>
              </a:spcBef>
              <a:spcAft>
                <a:spcPts val="0"/>
              </a:spcAft>
              <a:buClr>
                <a:srgbClr val="004D75"/>
              </a:buClr>
              <a:buSzPts val="1800"/>
              <a:buChar char="»"/>
              <a:defRPr/>
            </a:lvl8pPr>
            <a:lvl9pPr lvl="8" algn="l">
              <a:lnSpc>
                <a:spcPct val="90000"/>
              </a:lnSpc>
              <a:spcBef>
                <a:spcPts val="480"/>
              </a:spcBef>
              <a:spcAft>
                <a:spcPts val="480"/>
              </a:spcAft>
              <a:buClr>
                <a:srgbClr val="004D75"/>
              </a:buClr>
              <a:buSzPts val="1800"/>
              <a:buChar char="»"/>
              <a:defRPr/>
            </a:lvl9pPr>
          </a:lstStyle>
          <a:p>
            <a:endParaRPr/>
          </a:p>
        </p:txBody>
      </p:sp>
    </p:spTree>
    <p:extLst>
      <p:ext uri="{BB962C8B-B14F-4D97-AF65-F5344CB8AC3E}">
        <p14:creationId xmlns:p14="http://schemas.microsoft.com/office/powerpoint/2010/main" val="29886201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30"/>
          <p:cNvSpPr txBox="1">
            <a:spLocks noGrp="1"/>
          </p:cNvSpPr>
          <p:nvPr>
            <p:ph type="title"/>
          </p:nvPr>
        </p:nvSpPr>
        <p:spPr>
          <a:xfrm>
            <a:off x="0" y="0"/>
            <a:ext cx="12192000" cy="1066800"/>
          </a:xfrm>
          <a:prstGeom prst="rect">
            <a:avLst/>
          </a:prstGeom>
          <a:solidFill>
            <a:srgbClr val="6F2C91"/>
          </a:solid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733" b="0"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2pPr>
            <a:lvl3pPr marR="0" lvl="2"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3pPr>
            <a:lvl4pPr marR="0" lvl="3"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4pPr>
            <a:lvl5pPr marR="0" lvl="4"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5pPr>
            <a:lvl6pPr marR="0" lvl="5"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6pPr>
            <a:lvl7pPr marR="0" lvl="6"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7pPr>
            <a:lvl8pPr marR="0" lvl="7"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8pPr>
            <a:lvl9pPr marR="0" lvl="8"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9pPr>
          </a:lstStyle>
          <a:p>
            <a:endParaRPr/>
          </a:p>
        </p:txBody>
      </p:sp>
      <p:sp>
        <p:nvSpPr>
          <p:cNvPr id="21" name="Google Shape;21;p30"/>
          <p:cNvSpPr txBox="1">
            <a:spLocks noGrp="1"/>
          </p:cNvSpPr>
          <p:nvPr>
            <p:ph type="body" idx="1"/>
          </p:nvPr>
        </p:nvSpPr>
        <p:spPr>
          <a:xfrm>
            <a:off x="558800" y="1447801"/>
            <a:ext cx="11074400" cy="486760"/>
          </a:xfrm>
          <a:prstGeom prst="rect">
            <a:avLst/>
          </a:prstGeom>
          <a:noFill/>
          <a:ln>
            <a:noFill/>
          </a:ln>
        </p:spPr>
        <p:txBody>
          <a:bodyPr spcFirstLastPara="1" wrap="square" lIns="91425" tIns="45700" rIns="91425" bIns="45700" anchor="t" anchorCtr="0">
            <a:spAutoFit/>
          </a:bodyPr>
          <a:lstStyle>
            <a:lvl1pPr marL="609585" lvl="0" indent="-457189" algn="l">
              <a:lnSpc>
                <a:spcPct val="110000"/>
              </a:lnSpc>
              <a:spcBef>
                <a:spcPts val="720"/>
              </a:spcBef>
              <a:spcAft>
                <a:spcPts val="0"/>
              </a:spcAft>
              <a:buClr>
                <a:srgbClr val="053663"/>
              </a:buClr>
              <a:buSzPts val="1800"/>
              <a:buFont typeface="Arial"/>
              <a:buChar char="•"/>
              <a:defRPr>
                <a:solidFill>
                  <a:srgbClr val="053663"/>
                </a:solidFill>
              </a:defRPr>
            </a:lvl1pPr>
            <a:lvl2pPr marL="1219170" lvl="1" indent="-431789" algn="l">
              <a:lnSpc>
                <a:spcPct val="90000"/>
              </a:lnSpc>
              <a:spcBef>
                <a:spcPts val="480"/>
              </a:spcBef>
              <a:spcAft>
                <a:spcPts val="0"/>
              </a:spcAft>
              <a:buClr>
                <a:srgbClr val="053663"/>
              </a:buClr>
              <a:buSzPts val="1500"/>
              <a:buFont typeface="Arial"/>
              <a:buChar char="–"/>
              <a:defRPr>
                <a:solidFill>
                  <a:srgbClr val="053663"/>
                </a:solidFill>
              </a:defRPr>
            </a:lvl2pPr>
            <a:lvl3pPr marL="1828754" lvl="2" indent="-406390" algn="l">
              <a:lnSpc>
                <a:spcPct val="90000"/>
              </a:lnSpc>
              <a:spcBef>
                <a:spcPts val="320"/>
              </a:spcBef>
              <a:spcAft>
                <a:spcPts val="0"/>
              </a:spcAft>
              <a:buClr>
                <a:srgbClr val="053663"/>
              </a:buClr>
              <a:buSzPts val="1200"/>
              <a:buFont typeface="Arial"/>
              <a:buChar char="•"/>
              <a:defRPr>
                <a:solidFill>
                  <a:srgbClr val="053663"/>
                </a:solidFill>
              </a:defRPr>
            </a:lvl3pPr>
            <a:lvl4pPr marL="2438339" lvl="3" indent="-406390" algn="l">
              <a:lnSpc>
                <a:spcPct val="90000"/>
              </a:lnSpc>
              <a:spcBef>
                <a:spcPts val="320"/>
              </a:spcBef>
              <a:spcAft>
                <a:spcPts val="0"/>
              </a:spcAft>
              <a:buClr>
                <a:srgbClr val="053663"/>
              </a:buClr>
              <a:buSzPts val="1200"/>
              <a:buFont typeface="Arial"/>
              <a:buChar char="–"/>
              <a:defRPr>
                <a:solidFill>
                  <a:srgbClr val="053663"/>
                </a:solidFill>
              </a:defRPr>
            </a:lvl4pPr>
            <a:lvl5pPr marL="3047924" lvl="4" indent="-406390" algn="l">
              <a:lnSpc>
                <a:spcPct val="90000"/>
              </a:lnSpc>
              <a:spcBef>
                <a:spcPts val="320"/>
              </a:spcBef>
              <a:spcAft>
                <a:spcPts val="0"/>
              </a:spcAft>
              <a:buClr>
                <a:srgbClr val="053663"/>
              </a:buClr>
              <a:buSzPts val="1200"/>
              <a:buFont typeface="Arial"/>
              <a:buChar char="»"/>
              <a:defRPr>
                <a:solidFill>
                  <a:srgbClr val="053663"/>
                </a:solidFill>
              </a:defRPr>
            </a:lvl5pPr>
            <a:lvl6pPr marL="3657509" lvl="5" indent="-457189" algn="l">
              <a:lnSpc>
                <a:spcPct val="90000"/>
              </a:lnSpc>
              <a:spcBef>
                <a:spcPts val="480"/>
              </a:spcBef>
              <a:spcAft>
                <a:spcPts val="0"/>
              </a:spcAft>
              <a:buClr>
                <a:srgbClr val="004D75"/>
              </a:buClr>
              <a:buSzPts val="1800"/>
              <a:buChar char="»"/>
              <a:defRPr/>
            </a:lvl6pPr>
            <a:lvl7pPr marL="4267093" lvl="6" indent="-457189" algn="l">
              <a:lnSpc>
                <a:spcPct val="90000"/>
              </a:lnSpc>
              <a:spcBef>
                <a:spcPts val="480"/>
              </a:spcBef>
              <a:spcAft>
                <a:spcPts val="0"/>
              </a:spcAft>
              <a:buClr>
                <a:srgbClr val="004D75"/>
              </a:buClr>
              <a:buSzPts val="1800"/>
              <a:buChar char="»"/>
              <a:defRPr/>
            </a:lvl7pPr>
            <a:lvl8pPr marL="4876678" lvl="7" indent="-457189" algn="l">
              <a:lnSpc>
                <a:spcPct val="90000"/>
              </a:lnSpc>
              <a:spcBef>
                <a:spcPts val="480"/>
              </a:spcBef>
              <a:spcAft>
                <a:spcPts val="0"/>
              </a:spcAft>
              <a:buClr>
                <a:srgbClr val="004D75"/>
              </a:buClr>
              <a:buSzPts val="1800"/>
              <a:buChar char="»"/>
              <a:defRPr/>
            </a:lvl8pPr>
            <a:lvl9pPr marL="5486263" lvl="8" indent="-457189" algn="l">
              <a:lnSpc>
                <a:spcPct val="90000"/>
              </a:lnSpc>
              <a:spcBef>
                <a:spcPts val="480"/>
              </a:spcBef>
              <a:spcAft>
                <a:spcPts val="480"/>
              </a:spcAft>
              <a:buClr>
                <a:srgbClr val="004D75"/>
              </a:buClr>
              <a:buSzPts val="1800"/>
              <a:buChar char="»"/>
              <a:defRPr/>
            </a:lvl9pPr>
          </a:lstStyle>
          <a:p>
            <a:endParaRPr/>
          </a:p>
        </p:txBody>
      </p:sp>
    </p:spTree>
    <p:extLst>
      <p:ext uri="{BB962C8B-B14F-4D97-AF65-F5344CB8AC3E}">
        <p14:creationId xmlns:p14="http://schemas.microsoft.com/office/powerpoint/2010/main" val="34943137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2"/>
        <p:cNvGrpSpPr/>
        <p:nvPr/>
      </p:nvGrpSpPr>
      <p:grpSpPr>
        <a:xfrm>
          <a:off x="0" y="0"/>
          <a:ext cx="0" cy="0"/>
          <a:chOff x="0" y="0"/>
          <a:chExt cx="0" cy="0"/>
        </a:xfrm>
      </p:grpSpPr>
      <p:sp>
        <p:nvSpPr>
          <p:cNvPr id="23" name="Google Shape;23;p39"/>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5333" b="1" i="0" u="none" strike="noStrike" cap="none">
                <a:solidFill>
                  <a:srgbClr val="053663"/>
                </a:solidFill>
                <a:latin typeface="Verdana"/>
                <a:ea typeface="Verdana"/>
                <a:cs typeface="Verdana"/>
                <a:sym typeface="Verdana"/>
              </a:defRPr>
            </a:lvl1pPr>
            <a:lvl2pPr marR="0" lvl="1"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2pPr>
            <a:lvl3pPr marR="0" lvl="2"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3pPr>
            <a:lvl4pPr marR="0" lvl="3"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4pPr>
            <a:lvl5pPr marR="0" lvl="4"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5pPr>
            <a:lvl6pPr marR="0" lvl="5"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6pPr>
            <a:lvl7pPr marR="0" lvl="6"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7pPr>
            <a:lvl8pPr marR="0" lvl="7"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8pPr>
            <a:lvl9pPr marR="0" lvl="8"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9pPr>
          </a:lstStyle>
          <a:p>
            <a:endParaRPr/>
          </a:p>
        </p:txBody>
      </p:sp>
      <p:sp>
        <p:nvSpPr>
          <p:cNvPr id="24" name="Google Shape;24;p39"/>
          <p:cNvSpPr txBox="1">
            <a:spLocks noGrp="1"/>
          </p:cNvSpPr>
          <p:nvPr>
            <p:ph type="body" idx="1"/>
          </p:nvPr>
        </p:nvSpPr>
        <p:spPr>
          <a:xfrm>
            <a:off x="963084" y="3760547"/>
            <a:ext cx="10363200" cy="646355"/>
          </a:xfrm>
          <a:prstGeom prst="rect">
            <a:avLst/>
          </a:prstGeom>
          <a:noFill/>
          <a:ln>
            <a:noFill/>
          </a:ln>
        </p:spPr>
        <p:txBody>
          <a:bodyPr spcFirstLastPara="1" wrap="square" lIns="91425" tIns="45700" rIns="91425" bIns="45700" anchor="b" anchorCtr="0">
            <a:spAutoFit/>
          </a:bodyPr>
          <a:lstStyle>
            <a:lvl1pPr marL="609585" lvl="0" indent="-304792" algn="l">
              <a:lnSpc>
                <a:spcPct val="110000"/>
              </a:lnSpc>
              <a:spcBef>
                <a:spcPts val="800"/>
              </a:spcBef>
              <a:spcAft>
                <a:spcPts val="0"/>
              </a:spcAft>
              <a:buClr>
                <a:srgbClr val="053663"/>
              </a:buClr>
              <a:buSzPts val="2000"/>
              <a:buFont typeface="Arial"/>
              <a:buNone/>
              <a:defRPr sz="2667"/>
            </a:lvl1pPr>
            <a:lvl2pPr marL="1219170" lvl="1" indent="-304792" algn="l">
              <a:lnSpc>
                <a:spcPct val="90000"/>
              </a:lnSpc>
              <a:spcBef>
                <a:spcPts val="533"/>
              </a:spcBef>
              <a:spcAft>
                <a:spcPts val="0"/>
              </a:spcAft>
              <a:buClr>
                <a:srgbClr val="053663"/>
              </a:buClr>
              <a:buSzPts val="1800"/>
              <a:buFont typeface="Arial"/>
              <a:buNone/>
              <a:defRPr sz="2400"/>
            </a:lvl2pPr>
            <a:lvl3pPr marL="1828754" lvl="2" indent="-304792" algn="l">
              <a:lnSpc>
                <a:spcPct val="90000"/>
              </a:lnSpc>
              <a:spcBef>
                <a:spcPts val="427"/>
              </a:spcBef>
              <a:spcAft>
                <a:spcPts val="0"/>
              </a:spcAft>
              <a:buClr>
                <a:srgbClr val="053663"/>
              </a:buClr>
              <a:buSzPts val="1600"/>
              <a:buFont typeface="Arial"/>
              <a:buNone/>
              <a:defRPr sz="2133"/>
            </a:lvl3pPr>
            <a:lvl4pPr marL="2438339" lvl="3" indent="-304792" algn="l">
              <a:lnSpc>
                <a:spcPct val="90000"/>
              </a:lnSpc>
              <a:spcBef>
                <a:spcPts val="427"/>
              </a:spcBef>
              <a:spcAft>
                <a:spcPts val="0"/>
              </a:spcAft>
              <a:buClr>
                <a:srgbClr val="053663"/>
              </a:buClr>
              <a:buSzPts val="1400"/>
              <a:buFont typeface="Arial"/>
              <a:buNone/>
              <a:defRPr sz="1867"/>
            </a:lvl4pPr>
            <a:lvl5pPr marL="3047924" lvl="4" indent="-304792" algn="l">
              <a:lnSpc>
                <a:spcPct val="90000"/>
              </a:lnSpc>
              <a:spcBef>
                <a:spcPts val="373"/>
              </a:spcBef>
              <a:spcAft>
                <a:spcPts val="0"/>
              </a:spcAft>
              <a:buClr>
                <a:srgbClr val="053663"/>
              </a:buClr>
              <a:buSzPts val="1400"/>
              <a:buFont typeface="Arial"/>
              <a:buNone/>
              <a:defRPr sz="1867"/>
            </a:lvl5pPr>
            <a:lvl6pPr marL="3657509" lvl="5" indent="-304792" algn="l">
              <a:lnSpc>
                <a:spcPct val="90000"/>
              </a:lnSpc>
              <a:spcBef>
                <a:spcPts val="373"/>
              </a:spcBef>
              <a:spcAft>
                <a:spcPts val="0"/>
              </a:spcAft>
              <a:buClr>
                <a:srgbClr val="004D75"/>
              </a:buClr>
              <a:buSzPts val="1400"/>
              <a:buFont typeface="Verdana"/>
              <a:buNone/>
              <a:defRPr sz="1867"/>
            </a:lvl6pPr>
            <a:lvl7pPr marL="4267093" lvl="6" indent="-304792" algn="l">
              <a:lnSpc>
                <a:spcPct val="90000"/>
              </a:lnSpc>
              <a:spcBef>
                <a:spcPts val="373"/>
              </a:spcBef>
              <a:spcAft>
                <a:spcPts val="0"/>
              </a:spcAft>
              <a:buClr>
                <a:srgbClr val="004D75"/>
              </a:buClr>
              <a:buSzPts val="1400"/>
              <a:buFont typeface="Verdana"/>
              <a:buNone/>
              <a:defRPr sz="1867"/>
            </a:lvl7pPr>
            <a:lvl8pPr marL="4876678" lvl="7" indent="-304792" algn="l">
              <a:lnSpc>
                <a:spcPct val="90000"/>
              </a:lnSpc>
              <a:spcBef>
                <a:spcPts val="373"/>
              </a:spcBef>
              <a:spcAft>
                <a:spcPts val="0"/>
              </a:spcAft>
              <a:buClr>
                <a:srgbClr val="004D75"/>
              </a:buClr>
              <a:buSzPts val="1400"/>
              <a:buFont typeface="Verdana"/>
              <a:buNone/>
              <a:defRPr sz="1867"/>
            </a:lvl8pPr>
            <a:lvl9pPr marL="5486263" lvl="8" indent="-304792" algn="l">
              <a:lnSpc>
                <a:spcPct val="90000"/>
              </a:lnSpc>
              <a:spcBef>
                <a:spcPts val="373"/>
              </a:spcBef>
              <a:spcAft>
                <a:spcPts val="373"/>
              </a:spcAft>
              <a:buClr>
                <a:srgbClr val="004D75"/>
              </a:buClr>
              <a:buSzPts val="1400"/>
              <a:buFont typeface="Verdana"/>
              <a:buNone/>
              <a:defRPr sz="1867"/>
            </a:lvl9pPr>
          </a:lstStyle>
          <a:p>
            <a:endParaRPr/>
          </a:p>
        </p:txBody>
      </p:sp>
    </p:spTree>
    <p:extLst>
      <p:ext uri="{BB962C8B-B14F-4D97-AF65-F5344CB8AC3E}">
        <p14:creationId xmlns:p14="http://schemas.microsoft.com/office/powerpoint/2010/main" val="14405933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
        <p:cNvGrpSpPr/>
        <p:nvPr/>
      </p:nvGrpSpPr>
      <p:grpSpPr>
        <a:xfrm>
          <a:off x="0" y="0"/>
          <a:ext cx="0" cy="0"/>
          <a:chOff x="0" y="0"/>
          <a:chExt cx="0" cy="0"/>
        </a:xfrm>
      </p:grpSpPr>
      <p:sp>
        <p:nvSpPr>
          <p:cNvPr id="26" name="Google Shape;26;p40"/>
          <p:cNvSpPr txBox="1">
            <a:spLocks noGrp="1"/>
          </p:cNvSpPr>
          <p:nvPr>
            <p:ph type="body" idx="1"/>
          </p:nvPr>
        </p:nvSpPr>
        <p:spPr>
          <a:xfrm>
            <a:off x="508000" y="1447803"/>
            <a:ext cx="5435600" cy="865261"/>
          </a:xfrm>
          <a:prstGeom prst="rect">
            <a:avLst/>
          </a:prstGeom>
          <a:noFill/>
          <a:ln>
            <a:noFill/>
          </a:ln>
        </p:spPr>
        <p:txBody>
          <a:bodyPr spcFirstLastPara="1" wrap="square" lIns="91425" tIns="45700" rIns="91425" bIns="45700" anchor="t" anchorCtr="0">
            <a:spAutoFit/>
          </a:bodyPr>
          <a:lstStyle>
            <a:lvl1pPr marL="609585" lvl="0" indent="-541853" algn="l">
              <a:lnSpc>
                <a:spcPct val="110000"/>
              </a:lnSpc>
              <a:spcBef>
                <a:spcPts val="1120"/>
              </a:spcBef>
              <a:spcAft>
                <a:spcPts val="0"/>
              </a:spcAft>
              <a:buClr>
                <a:srgbClr val="053663"/>
              </a:buClr>
              <a:buSzPts val="2800"/>
              <a:buFont typeface="Arial"/>
              <a:buChar char="•"/>
              <a:defRPr sz="3733"/>
            </a:lvl1pPr>
            <a:lvl2pPr marL="1219170" lvl="1" indent="-507987" algn="l">
              <a:lnSpc>
                <a:spcPct val="90000"/>
              </a:lnSpc>
              <a:spcBef>
                <a:spcPts val="747"/>
              </a:spcBef>
              <a:spcAft>
                <a:spcPts val="0"/>
              </a:spcAft>
              <a:buClr>
                <a:srgbClr val="053663"/>
              </a:buClr>
              <a:buSzPts val="2400"/>
              <a:buFont typeface="Arial"/>
              <a:buChar char="–"/>
              <a:defRPr sz="3200"/>
            </a:lvl2pPr>
            <a:lvl3pPr marL="1828754" lvl="2" indent="-474121" algn="l">
              <a:lnSpc>
                <a:spcPct val="90000"/>
              </a:lnSpc>
              <a:spcBef>
                <a:spcPts val="533"/>
              </a:spcBef>
              <a:spcAft>
                <a:spcPts val="0"/>
              </a:spcAft>
              <a:buClr>
                <a:srgbClr val="053663"/>
              </a:buClr>
              <a:buSzPts val="2000"/>
              <a:buFont typeface="Arial"/>
              <a:buChar char="•"/>
              <a:defRPr sz="2667"/>
            </a:lvl3pPr>
            <a:lvl4pPr marL="2438339" lvl="3" indent="-457189" algn="l">
              <a:lnSpc>
                <a:spcPct val="90000"/>
              </a:lnSpc>
              <a:spcBef>
                <a:spcPts val="533"/>
              </a:spcBef>
              <a:spcAft>
                <a:spcPts val="0"/>
              </a:spcAft>
              <a:buClr>
                <a:srgbClr val="053663"/>
              </a:buClr>
              <a:buSzPts val="1800"/>
              <a:buFont typeface="Arial"/>
              <a:buChar char="–"/>
              <a:defRPr sz="2400"/>
            </a:lvl4pPr>
            <a:lvl5pPr marL="3047924" lvl="4" indent="-457189" algn="l">
              <a:lnSpc>
                <a:spcPct val="90000"/>
              </a:lnSpc>
              <a:spcBef>
                <a:spcPts val="480"/>
              </a:spcBef>
              <a:spcAft>
                <a:spcPts val="0"/>
              </a:spcAft>
              <a:buClr>
                <a:srgbClr val="053663"/>
              </a:buClr>
              <a:buSzPts val="1800"/>
              <a:buFont typeface="Arial"/>
              <a:buChar char="»"/>
              <a:defRPr sz="2400"/>
            </a:lvl5pPr>
            <a:lvl6pPr marL="3657509" lvl="5" indent="-457189" algn="l">
              <a:lnSpc>
                <a:spcPct val="90000"/>
              </a:lnSpc>
              <a:spcBef>
                <a:spcPts val="480"/>
              </a:spcBef>
              <a:spcAft>
                <a:spcPts val="0"/>
              </a:spcAft>
              <a:buClr>
                <a:srgbClr val="004D75"/>
              </a:buClr>
              <a:buSzPts val="1800"/>
              <a:buFont typeface="Verdana"/>
              <a:buChar char="»"/>
              <a:defRPr sz="2400"/>
            </a:lvl6pPr>
            <a:lvl7pPr marL="4267093" lvl="6" indent="-457189" algn="l">
              <a:lnSpc>
                <a:spcPct val="90000"/>
              </a:lnSpc>
              <a:spcBef>
                <a:spcPts val="480"/>
              </a:spcBef>
              <a:spcAft>
                <a:spcPts val="0"/>
              </a:spcAft>
              <a:buClr>
                <a:srgbClr val="004D75"/>
              </a:buClr>
              <a:buSzPts val="1800"/>
              <a:buFont typeface="Verdana"/>
              <a:buChar char="»"/>
              <a:defRPr sz="2400"/>
            </a:lvl7pPr>
            <a:lvl8pPr marL="4876678" lvl="7" indent="-457189" algn="l">
              <a:lnSpc>
                <a:spcPct val="90000"/>
              </a:lnSpc>
              <a:spcBef>
                <a:spcPts val="480"/>
              </a:spcBef>
              <a:spcAft>
                <a:spcPts val="0"/>
              </a:spcAft>
              <a:buClr>
                <a:srgbClr val="004D75"/>
              </a:buClr>
              <a:buSzPts val="1800"/>
              <a:buFont typeface="Verdana"/>
              <a:buChar char="»"/>
              <a:defRPr sz="2400"/>
            </a:lvl8pPr>
            <a:lvl9pPr marL="5486263" lvl="8" indent="-457189" algn="l">
              <a:lnSpc>
                <a:spcPct val="90000"/>
              </a:lnSpc>
              <a:spcBef>
                <a:spcPts val="480"/>
              </a:spcBef>
              <a:spcAft>
                <a:spcPts val="480"/>
              </a:spcAft>
              <a:buClr>
                <a:srgbClr val="004D75"/>
              </a:buClr>
              <a:buSzPts val="1800"/>
              <a:buFont typeface="Verdana"/>
              <a:buChar char="»"/>
              <a:defRPr sz="2400"/>
            </a:lvl9pPr>
          </a:lstStyle>
          <a:p>
            <a:endParaRPr/>
          </a:p>
        </p:txBody>
      </p:sp>
      <p:sp>
        <p:nvSpPr>
          <p:cNvPr id="27" name="Google Shape;27;p40"/>
          <p:cNvSpPr txBox="1">
            <a:spLocks noGrp="1"/>
          </p:cNvSpPr>
          <p:nvPr>
            <p:ph type="body" idx="2"/>
          </p:nvPr>
        </p:nvSpPr>
        <p:spPr>
          <a:xfrm>
            <a:off x="6146800" y="1447802"/>
            <a:ext cx="5435600" cy="865261"/>
          </a:xfrm>
          <a:prstGeom prst="rect">
            <a:avLst/>
          </a:prstGeom>
          <a:noFill/>
          <a:ln>
            <a:noFill/>
          </a:ln>
        </p:spPr>
        <p:txBody>
          <a:bodyPr spcFirstLastPara="1" wrap="square" lIns="91425" tIns="45700" rIns="91425" bIns="45700" anchor="t" anchorCtr="0">
            <a:spAutoFit/>
          </a:bodyPr>
          <a:lstStyle>
            <a:lvl1pPr marL="609585" lvl="0" indent="-541853" algn="l">
              <a:lnSpc>
                <a:spcPct val="110000"/>
              </a:lnSpc>
              <a:spcBef>
                <a:spcPts val="1120"/>
              </a:spcBef>
              <a:spcAft>
                <a:spcPts val="0"/>
              </a:spcAft>
              <a:buClr>
                <a:srgbClr val="053663"/>
              </a:buClr>
              <a:buSzPts val="2800"/>
              <a:buFont typeface="Arial"/>
              <a:buChar char="•"/>
              <a:defRPr sz="3733">
                <a:solidFill>
                  <a:srgbClr val="053663"/>
                </a:solidFill>
              </a:defRPr>
            </a:lvl1pPr>
            <a:lvl2pPr marL="1219170" lvl="1" indent="-507987" algn="l">
              <a:lnSpc>
                <a:spcPct val="90000"/>
              </a:lnSpc>
              <a:spcBef>
                <a:spcPts val="747"/>
              </a:spcBef>
              <a:spcAft>
                <a:spcPts val="0"/>
              </a:spcAft>
              <a:buClr>
                <a:srgbClr val="053663"/>
              </a:buClr>
              <a:buSzPts val="2400"/>
              <a:buFont typeface="Arial"/>
              <a:buChar char="–"/>
              <a:defRPr sz="3200">
                <a:solidFill>
                  <a:srgbClr val="053663"/>
                </a:solidFill>
              </a:defRPr>
            </a:lvl2pPr>
            <a:lvl3pPr marL="1828754" lvl="2" indent="-474121" algn="l">
              <a:lnSpc>
                <a:spcPct val="90000"/>
              </a:lnSpc>
              <a:spcBef>
                <a:spcPts val="533"/>
              </a:spcBef>
              <a:spcAft>
                <a:spcPts val="0"/>
              </a:spcAft>
              <a:buClr>
                <a:srgbClr val="053663"/>
              </a:buClr>
              <a:buSzPts val="2000"/>
              <a:buFont typeface="Arial"/>
              <a:buChar char="•"/>
              <a:defRPr sz="2667">
                <a:solidFill>
                  <a:srgbClr val="053663"/>
                </a:solidFill>
              </a:defRPr>
            </a:lvl3pPr>
            <a:lvl4pPr marL="2438339" lvl="3" indent="-457189" algn="l">
              <a:lnSpc>
                <a:spcPct val="90000"/>
              </a:lnSpc>
              <a:spcBef>
                <a:spcPts val="533"/>
              </a:spcBef>
              <a:spcAft>
                <a:spcPts val="0"/>
              </a:spcAft>
              <a:buClr>
                <a:srgbClr val="053663"/>
              </a:buClr>
              <a:buSzPts val="1800"/>
              <a:buFont typeface="Arial"/>
              <a:buChar char="–"/>
              <a:defRPr sz="2400">
                <a:solidFill>
                  <a:srgbClr val="053663"/>
                </a:solidFill>
              </a:defRPr>
            </a:lvl4pPr>
            <a:lvl5pPr marL="3047924" lvl="4" indent="-457189" algn="l">
              <a:lnSpc>
                <a:spcPct val="90000"/>
              </a:lnSpc>
              <a:spcBef>
                <a:spcPts val="480"/>
              </a:spcBef>
              <a:spcAft>
                <a:spcPts val="0"/>
              </a:spcAft>
              <a:buClr>
                <a:srgbClr val="053663"/>
              </a:buClr>
              <a:buSzPts val="1800"/>
              <a:buFont typeface="Arial"/>
              <a:buChar char="»"/>
              <a:defRPr sz="2400">
                <a:solidFill>
                  <a:srgbClr val="053663"/>
                </a:solidFill>
              </a:defRPr>
            </a:lvl5pPr>
            <a:lvl6pPr marL="3657509" lvl="5" indent="-457189" algn="l">
              <a:lnSpc>
                <a:spcPct val="90000"/>
              </a:lnSpc>
              <a:spcBef>
                <a:spcPts val="480"/>
              </a:spcBef>
              <a:spcAft>
                <a:spcPts val="0"/>
              </a:spcAft>
              <a:buClr>
                <a:srgbClr val="004D75"/>
              </a:buClr>
              <a:buSzPts val="1800"/>
              <a:buFont typeface="Verdana"/>
              <a:buChar char="»"/>
              <a:defRPr sz="2400"/>
            </a:lvl6pPr>
            <a:lvl7pPr marL="4267093" lvl="6" indent="-457189" algn="l">
              <a:lnSpc>
                <a:spcPct val="90000"/>
              </a:lnSpc>
              <a:spcBef>
                <a:spcPts val="480"/>
              </a:spcBef>
              <a:spcAft>
                <a:spcPts val="0"/>
              </a:spcAft>
              <a:buClr>
                <a:srgbClr val="004D75"/>
              </a:buClr>
              <a:buSzPts val="1800"/>
              <a:buFont typeface="Verdana"/>
              <a:buChar char="»"/>
              <a:defRPr sz="2400"/>
            </a:lvl7pPr>
            <a:lvl8pPr marL="4876678" lvl="7" indent="-457189" algn="l">
              <a:lnSpc>
                <a:spcPct val="90000"/>
              </a:lnSpc>
              <a:spcBef>
                <a:spcPts val="480"/>
              </a:spcBef>
              <a:spcAft>
                <a:spcPts val="0"/>
              </a:spcAft>
              <a:buClr>
                <a:srgbClr val="004D75"/>
              </a:buClr>
              <a:buSzPts val="1800"/>
              <a:buFont typeface="Verdana"/>
              <a:buChar char="»"/>
              <a:defRPr sz="2400"/>
            </a:lvl8pPr>
            <a:lvl9pPr marL="5486263" lvl="8" indent="-457189" algn="l">
              <a:lnSpc>
                <a:spcPct val="90000"/>
              </a:lnSpc>
              <a:spcBef>
                <a:spcPts val="480"/>
              </a:spcBef>
              <a:spcAft>
                <a:spcPts val="480"/>
              </a:spcAft>
              <a:buClr>
                <a:srgbClr val="004D75"/>
              </a:buClr>
              <a:buSzPts val="1800"/>
              <a:buFont typeface="Verdana"/>
              <a:buChar char="»"/>
              <a:defRPr sz="2400"/>
            </a:lvl9pPr>
          </a:lstStyle>
          <a:p>
            <a:endParaRPr/>
          </a:p>
        </p:txBody>
      </p:sp>
    </p:spTree>
    <p:extLst>
      <p:ext uri="{BB962C8B-B14F-4D97-AF65-F5344CB8AC3E}">
        <p14:creationId xmlns:p14="http://schemas.microsoft.com/office/powerpoint/2010/main" val="34958038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8"/>
        <p:cNvGrpSpPr/>
        <p:nvPr/>
      </p:nvGrpSpPr>
      <p:grpSpPr>
        <a:xfrm>
          <a:off x="0" y="0"/>
          <a:ext cx="0" cy="0"/>
          <a:chOff x="0" y="0"/>
          <a:chExt cx="0" cy="0"/>
        </a:xfrm>
      </p:grpSpPr>
      <p:sp>
        <p:nvSpPr>
          <p:cNvPr id="29" name="Google Shape;29;p41"/>
          <p:cNvSpPr txBox="1">
            <a:spLocks noGrp="1"/>
          </p:cNvSpPr>
          <p:nvPr>
            <p:ph type="body" idx="1"/>
          </p:nvPr>
        </p:nvSpPr>
        <p:spPr>
          <a:xfrm>
            <a:off x="609600" y="1412658"/>
            <a:ext cx="5386917" cy="762220"/>
          </a:xfrm>
          <a:prstGeom prst="rect">
            <a:avLst/>
          </a:prstGeom>
          <a:noFill/>
          <a:ln>
            <a:noFill/>
          </a:ln>
        </p:spPr>
        <p:txBody>
          <a:bodyPr spcFirstLastPara="1" wrap="square" lIns="91425" tIns="45700" rIns="91425" bIns="45700" anchor="b" anchorCtr="0">
            <a:spAutoFit/>
          </a:bodyPr>
          <a:lstStyle>
            <a:lvl1pPr marL="609585" lvl="0" indent="-304792" algn="l">
              <a:lnSpc>
                <a:spcPct val="110000"/>
              </a:lnSpc>
              <a:spcBef>
                <a:spcPts val="960"/>
              </a:spcBef>
              <a:spcAft>
                <a:spcPts val="0"/>
              </a:spcAft>
              <a:buClr>
                <a:srgbClr val="053663"/>
              </a:buClr>
              <a:buSzPts val="2400"/>
              <a:buFont typeface="Arial"/>
              <a:buNone/>
              <a:defRPr sz="3200" b="1"/>
            </a:lvl1pPr>
            <a:lvl2pPr marL="1219170" lvl="1" indent="-304792" algn="l">
              <a:lnSpc>
                <a:spcPct val="90000"/>
              </a:lnSpc>
              <a:spcBef>
                <a:spcPts val="640"/>
              </a:spcBef>
              <a:spcAft>
                <a:spcPts val="0"/>
              </a:spcAft>
              <a:buClr>
                <a:srgbClr val="053663"/>
              </a:buClr>
              <a:buSzPts val="2000"/>
              <a:buFont typeface="Arial"/>
              <a:buNone/>
              <a:defRPr sz="2667" b="1"/>
            </a:lvl2pPr>
            <a:lvl3pPr marL="1828754" lvl="2" indent="-304792" algn="l">
              <a:lnSpc>
                <a:spcPct val="90000"/>
              </a:lnSpc>
              <a:spcBef>
                <a:spcPts val="480"/>
              </a:spcBef>
              <a:spcAft>
                <a:spcPts val="0"/>
              </a:spcAft>
              <a:buClr>
                <a:srgbClr val="053663"/>
              </a:buClr>
              <a:buSzPts val="1800"/>
              <a:buFont typeface="Arial"/>
              <a:buNone/>
              <a:defRPr sz="2400" b="1"/>
            </a:lvl3pPr>
            <a:lvl4pPr marL="2438339" lvl="3" indent="-304792" algn="l">
              <a:lnSpc>
                <a:spcPct val="90000"/>
              </a:lnSpc>
              <a:spcBef>
                <a:spcPts val="480"/>
              </a:spcBef>
              <a:spcAft>
                <a:spcPts val="0"/>
              </a:spcAft>
              <a:buClr>
                <a:srgbClr val="053663"/>
              </a:buClr>
              <a:buSzPts val="1600"/>
              <a:buFont typeface="Arial"/>
              <a:buNone/>
              <a:defRPr sz="2133" b="1"/>
            </a:lvl4pPr>
            <a:lvl5pPr marL="3047924" lvl="4" indent="-304792" algn="l">
              <a:lnSpc>
                <a:spcPct val="90000"/>
              </a:lnSpc>
              <a:spcBef>
                <a:spcPts val="427"/>
              </a:spcBef>
              <a:spcAft>
                <a:spcPts val="0"/>
              </a:spcAft>
              <a:buClr>
                <a:srgbClr val="053663"/>
              </a:buClr>
              <a:buSzPts val="1600"/>
              <a:buFont typeface="Arial"/>
              <a:buNone/>
              <a:defRPr sz="2133" b="1"/>
            </a:lvl5pPr>
            <a:lvl6pPr marL="3657509" lvl="5" indent="-304792" algn="l">
              <a:lnSpc>
                <a:spcPct val="90000"/>
              </a:lnSpc>
              <a:spcBef>
                <a:spcPts val="427"/>
              </a:spcBef>
              <a:spcAft>
                <a:spcPts val="0"/>
              </a:spcAft>
              <a:buClr>
                <a:srgbClr val="004D75"/>
              </a:buClr>
              <a:buSzPts val="1600"/>
              <a:buFont typeface="Verdana"/>
              <a:buNone/>
              <a:defRPr sz="2133" b="1"/>
            </a:lvl6pPr>
            <a:lvl7pPr marL="4267093" lvl="6" indent="-304792" algn="l">
              <a:lnSpc>
                <a:spcPct val="90000"/>
              </a:lnSpc>
              <a:spcBef>
                <a:spcPts val="427"/>
              </a:spcBef>
              <a:spcAft>
                <a:spcPts val="0"/>
              </a:spcAft>
              <a:buClr>
                <a:srgbClr val="004D75"/>
              </a:buClr>
              <a:buSzPts val="1600"/>
              <a:buFont typeface="Verdana"/>
              <a:buNone/>
              <a:defRPr sz="2133" b="1"/>
            </a:lvl7pPr>
            <a:lvl8pPr marL="4876678" lvl="7" indent="-304792" algn="l">
              <a:lnSpc>
                <a:spcPct val="90000"/>
              </a:lnSpc>
              <a:spcBef>
                <a:spcPts val="427"/>
              </a:spcBef>
              <a:spcAft>
                <a:spcPts val="0"/>
              </a:spcAft>
              <a:buClr>
                <a:srgbClr val="004D75"/>
              </a:buClr>
              <a:buSzPts val="1600"/>
              <a:buFont typeface="Verdana"/>
              <a:buNone/>
              <a:defRPr sz="2133" b="1"/>
            </a:lvl8pPr>
            <a:lvl9pPr marL="5486263" lvl="8" indent="-304792" algn="l">
              <a:lnSpc>
                <a:spcPct val="90000"/>
              </a:lnSpc>
              <a:spcBef>
                <a:spcPts val="427"/>
              </a:spcBef>
              <a:spcAft>
                <a:spcPts val="427"/>
              </a:spcAft>
              <a:buClr>
                <a:srgbClr val="004D75"/>
              </a:buClr>
              <a:buSzPts val="1600"/>
              <a:buFont typeface="Verdana"/>
              <a:buNone/>
              <a:defRPr sz="2133" b="1"/>
            </a:lvl9pPr>
          </a:lstStyle>
          <a:p>
            <a:endParaRPr/>
          </a:p>
        </p:txBody>
      </p:sp>
      <p:sp>
        <p:nvSpPr>
          <p:cNvPr id="30" name="Google Shape;30;p41"/>
          <p:cNvSpPr txBox="1">
            <a:spLocks noGrp="1"/>
          </p:cNvSpPr>
          <p:nvPr>
            <p:ph type="body" idx="2"/>
          </p:nvPr>
        </p:nvSpPr>
        <p:spPr>
          <a:xfrm>
            <a:off x="609600" y="2174877"/>
            <a:ext cx="5386917" cy="762220"/>
          </a:xfrm>
          <a:prstGeom prst="rect">
            <a:avLst/>
          </a:prstGeom>
          <a:noFill/>
          <a:ln>
            <a:noFill/>
          </a:ln>
        </p:spPr>
        <p:txBody>
          <a:bodyPr spcFirstLastPara="1" wrap="square" lIns="91425" tIns="45700" rIns="91425" bIns="45700" anchor="t" anchorCtr="0">
            <a:spAutoFit/>
          </a:bodyPr>
          <a:lstStyle>
            <a:lvl1pPr marL="609585" lvl="0" indent="-507987" algn="l">
              <a:lnSpc>
                <a:spcPct val="110000"/>
              </a:lnSpc>
              <a:spcBef>
                <a:spcPts val="960"/>
              </a:spcBef>
              <a:spcAft>
                <a:spcPts val="0"/>
              </a:spcAft>
              <a:buClr>
                <a:srgbClr val="053663"/>
              </a:buClr>
              <a:buSzPts val="2400"/>
              <a:buFont typeface="Arial"/>
              <a:buChar char="•"/>
              <a:defRPr sz="3200"/>
            </a:lvl1pPr>
            <a:lvl2pPr marL="1219170" lvl="1" indent="-474121" algn="l">
              <a:lnSpc>
                <a:spcPct val="90000"/>
              </a:lnSpc>
              <a:spcBef>
                <a:spcPts val="640"/>
              </a:spcBef>
              <a:spcAft>
                <a:spcPts val="0"/>
              </a:spcAft>
              <a:buClr>
                <a:srgbClr val="053663"/>
              </a:buClr>
              <a:buSzPts val="2000"/>
              <a:buFont typeface="Arial"/>
              <a:buChar char="–"/>
              <a:defRPr sz="2667"/>
            </a:lvl2pPr>
            <a:lvl3pPr marL="1828754" lvl="2" indent="-457189" algn="l">
              <a:lnSpc>
                <a:spcPct val="90000"/>
              </a:lnSpc>
              <a:spcBef>
                <a:spcPts val="480"/>
              </a:spcBef>
              <a:spcAft>
                <a:spcPts val="0"/>
              </a:spcAft>
              <a:buClr>
                <a:srgbClr val="053663"/>
              </a:buClr>
              <a:buSzPts val="1800"/>
              <a:buFont typeface="Arial"/>
              <a:buChar char="•"/>
              <a:defRPr sz="2400"/>
            </a:lvl3pPr>
            <a:lvl4pPr marL="2438339" lvl="3" indent="-440256" algn="l">
              <a:lnSpc>
                <a:spcPct val="90000"/>
              </a:lnSpc>
              <a:spcBef>
                <a:spcPts val="480"/>
              </a:spcBef>
              <a:spcAft>
                <a:spcPts val="0"/>
              </a:spcAft>
              <a:buClr>
                <a:srgbClr val="053663"/>
              </a:buClr>
              <a:buSzPts val="1600"/>
              <a:buFont typeface="Arial"/>
              <a:buChar char="–"/>
              <a:defRPr sz="2133"/>
            </a:lvl4pPr>
            <a:lvl5pPr marL="3047924" lvl="4" indent="-440256" algn="l">
              <a:lnSpc>
                <a:spcPct val="90000"/>
              </a:lnSpc>
              <a:spcBef>
                <a:spcPts val="427"/>
              </a:spcBef>
              <a:spcAft>
                <a:spcPts val="0"/>
              </a:spcAft>
              <a:buClr>
                <a:srgbClr val="053663"/>
              </a:buClr>
              <a:buSzPts val="1600"/>
              <a:buFont typeface="Arial"/>
              <a:buChar char="»"/>
              <a:defRPr sz="2133"/>
            </a:lvl5pPr>
            <a:lvl6pPr marL="3657509" lvl="5" indent="-440256" algn="l">
              <a:lnSpc>
                <a:spcPct val="90000"/>
              </a:lnSpc>
              <a:spcBef>
                <a:spcPts val="427"/>
              </a:spcBef>
              <a:spcAft>
                <a:spcPts val="0"/>
              </a:spcAft>
              <a:buClr>
                <a:srgbClr val="004D75"/>
              </a:buClr>
              <a:buSzPts val="1600"/>
              <a:buFont typeface="Verdana"/>
              <a:buChar char="»"/>
              <a:defRPr sz="2133"/>
            </a:lvl6pPr>
            <a:lvl7pPr marL="4267093" lvl="6" indent="-440256" algn="l">
              <a:lnSpc>
                <a:spcPct val="90000"/>
              </a:lnSpc>
              <a:spcBef>
                <a:spcPts val="427"/>
              </a:spcBef>
              <a:spcAft>
                <a:spcPts val="0"/>
              </a:spcAft>
              <a:buClr>
                <a:srgbClr val="004D75"/>
              </a:buClr>
              <a:buSzPts val="1600"/>
              <a:buFont typeface="Verdana"/>
              <a:buChar char="»"/>
              <a:defRPr sz="2133"/>
            </a:lvl7pPr>
            <a:lvl8pPr marL="4876678" lvl="7" indent="-440256" algn="l">
              <a:lnSpc>
                <a:spcPct val="90000"/>
              </a:lnSpc>
              <a:spcBef>
                <a:spcPts val="427"/>
              </a:spcBef>
              <a:spcAft>
                <a:spcPts val="0"/>
              </a:spcAft>
              <a:buClr>
                <a:srgbClr val="004D75"/>
              </a:buClr>
              <a:buSzPts val="1600"/>
              <a:buFont typeface="Verdana"/>
              <a:buChar char="»"/>
              <a:defRPr sz="2133"/>
            </a:lvl8pPr>
            <a:lvl9pPr marL="5486263" lvl="8" indent="-440256" algn="l">
              <a:lnSpc>
                <a:spcPct val="90000"/>
              </a:lnSpc>
              <a:spcBef>
                <a:spcPts val="427"/>
              </a:spcBef>
              <a:spcAft>
                <a:spcPts val="427"/>
              </a:spcAft>
              <a:buClr>
                <a:srgbClr val="004D75"/>
              </a:buClr>
              <a:buSzPts val="1600"/>
              <a:buFont typeface="Verdana"/>
              <a:buChar char="»"/>
              <a:defRPr sz="2133"/>
            </a:lvl9pPr>
          </a:lstStyle>
          <a:p>
            <a:endParaRPr/>
          </a:p>
        </p:txBody>
      </p:sp>
      <p:sp>
        <p:nvSpPr>
          <p:cNvPr id="31" name="Google Shape;31;p41"/>
          <p:cNvSpPr txBox="1">
            <a:spLocks noGrp="1"/>
          </p:cNvSpPr>
          <p:nvPr>
            <p:ph type="body" idx="3"/>
          </p:nvPr>
        </p:nvSpPr>
        <p:spPr>
          <a:xfrm>
            <a:off x="6193372" y="1412658"/>
            <a:ext cx="5389033" cy="762220"/>
          </a:xfrm>
          <a:prstGeom prst="rect">
            <a:avLst/>
          </a:prstGeom>
          <a:noFill/>
          <a:ln>
            <a:noFill/>
          </a:ln>
        </p:spPr>
        <p:txBody>
          <a:bodyPr spcFirstLastPara="1" wrap="square" lIns="91425" tIns="45700" rIns="91425" bIns="45700" anchor="b" anchorCtr="0">
            <a:spAutoFit/>
          </a:bodyPr>
          <a:lstStyle>
            <a:lvl1pPr marL="609585" lvl="0" indent="-304792" algn="l">
              <a:lnSpc>
                <a:spcPct val="110000"/>
              </a:lnSpc>
              <a:spcBef>
                <a:spcPts val="960"/>
              </a:spcBef>
              <a:spcAft>
                <a:spcPts val="0"/>
              </a:spcAft>
              <a:buClr>
                <a:srgbClr val="053663"/>
              </a:buClr>
              <a:buSzPts val="2400"/>
              <a:buFont typeface="Arial"/>
              <a:buNone/>
              <a:defRPr sz="3200" b="1"/>
            </a:lvl1pPr>
            <a:lvl2pPr marL="1219170" lvl="1" indent="-304792" algn="l">
              <a:lnSpc>
                <a:spcPct val="90000"/>
              </a:lnSpc>
              <a:spcBef>
                <a:spcPts val="640"/>
              </a:spcBef>
              <a:spcAft>
                <a:spcPts val="0"/>
              </a:spcAft>
              <a:buClr>
                <a:srgbClr val="053663"/>
              </a:buClr>
              <a:buSzPts val="2000"/>
              <a:buFont typeface="Arial"/>
              <a:buNone/>
              <a:defRPr sz="2667" b="1"/>
            </a:lvl2pPr>
            <a:lvl3pPr marL="1828754" lvl="2" indent="-304792" algn="l">
              <a:lnSpc>
                <a:spcPct val="90000"/>
              </a:lnSpc>
              <a:spcBef>
                <a:spcPts val="480"/>
              </a:spcBef>
              <a:spcAft>
                <a:spcPts val="0"/>
              </a:spcAft>
              <a:buClr>
                <a:srgbClr val="053663"/>
              </a:buClr>
              <a:buSzPts val="1800"/>
              <a:buFont typeface="Arial"/>
              <a:buNone/>
              <a:defRPr sz="2400" b="1"/>
            </a:lvl3pPr>
            <a:lvl4pPr marL="2438339" lvl="3" indent="-304792" algn="l">
              <a:lnSpc>
                <a:spcPct val="90000"/>
              </a:lnSpc>
              <a:spcBef>
                <a:spcPts val="480"/>
              </a:spcBef>
              <a:spcAft>
                <a:spcPts val="0"/>
              </a:spcAft>
              <a:buClr>
                <a:srgbClr val="053663"/>
              </a:buClr>
              <a:buSzPts val="1600"/>
              <a:buFont typeface="Arial"/>
              <a:buNone/>
              <a:defRPr sz="2133" b="1"/>
            </a:lvl4pPr>
            <a:lvl5pPr marL="3047924" lvl="4" indent="-304792" algn="l">
              <a:lnSpc>
                <a:spcPct val="90000"/>
              </a:lnSpc>
              <a:spcBef>
                <a:spcPts val="427"/>
              </a:spcBef>
              <a:spcAft>
                <a:spcPts val="0"/>
              </a:spcAft>
              <a:buClr>
                <a:srgbClr val="053663"/>
              </a:buClr>
              <a:buSzPts val="1600"/>
              <a:buFont typeface="Arial"/>
              <a:buNone/>
              <a:defRPr sz="2133" b="1"/>
            </a:lvl5pPr>
            <a:lvl6pPr marL="3657509" lvl="5" indent="-304792" algn="l">
              <a:lnSpc>
                <a:spcPct val="90000"/>
              </a:lnSpc>
              <a:spcBef>
                <a:spcPts val="427"/>
              </a:spcBef>
              <a:spcAft>
                <a:spcPts val="0"/>
              </a:spcAft>
              <a:buClr>
                <a:srgbClr val="004D75"/>
              </a:buClr>
              <a:buSzPts val="1600"/>
              <a:buFont typeface="Verdana"/>
              <a:buNone/>
              <a:defRPr sz="2133" b="1"/>
            </a:lvl6pPr>
            <a:lvl7pPr marL="4267093" lvl="6" indent="-304792" algn="l">
              <a:lnSpc>
                <a:spcPct val="90000"/>
              </a:lnSpc>
              <a:spcBef>
                <a:spcPts val="427"/>
              </a:spcBef>
              <a:spcAft>
                <a:spcPts val="0"/>
              </a:spcAft>
              <a:buClr>
                <a:srgbClr val="004D75"/>
              </a:buClr>
              <a:buSzPts val="1600"/>
              <a:buFont typeface="Verdana"/>
              <a:buNone/>
              <a:defRPr sz="2133" b="1"/>
            </a:lvl7pPr>
            <a:lvl8pPr marL="4876678" lvl="7" indent="-304792" algn="l">
              <a:lnSpc>
                <a:spcPct val="90000"/>
              </a:lnSpc>
              <a:spcBef>
                <a:spcPts val="427"/>
              </a:spcBef>
              <a:spcAft>
                <a:spcPts val="0"/>
              </a:spcAft>
              <a:buClr>
                <a:srgbClr val="004D75"/>
              </a:buClr>
              <a:buSzPts val="1600"/>
              <a:buFont typeface="Verdana"/>
              <a:buNone/>
              <a:defRPr sz="2133" b="1"/>
            </a:lvl8pPr>
            <a:lvl9pPr marL="5486263" lvl="8" indent="-304792" algn="l">
              <a:lnSpc>
                <a:spcPct val="90000"/>
              </a:lnSpc>
              <a:spcBef>
                <a:spcPts val="427"/>
              </a:spcBef>
              <a:spcAft>
                <a:spcPts val="427"/>
              </a:spcAft>
              <a:buClr>
                <a:srgbClr val="004D75"/>
              </a:buClr>
              <a:buSzPts val="1600"/>
              <a:buFont typeface="Verdana"/>
              <a:buNone/>
              <a:defRPr sz="2133" b="1"/>
            </a:lvl9pPr>
          </a:lstStyle>
          <a:p>
            <a:endParaRPr/>
          </a:p>
        </p:txBody>
      </p:sp>
      <p:sp>
        <p:nvSpPr>
          <p:cNvPr id="32" name="Google Shape;32;p41"/>
          <p:cNvSpPr txBox="1">
            <a:spLocks noGrp="1"/>
          </p:cNvSpPr>
          <p:nvPr>
            <p:ph type="body" idx="4"/>
          </p:nvPr>
        </p:nvSpPr>
        <p:spPr>
          <a:xfrm>
            <a:off x="6193372" y="2174877"/>
            <a:ext cx="5389033" cy="762220"/>
          </a:xfrm>
          <a:prstGeom prst="rect">
            <a:avLst/>
          </a:prstGeom>
          <a:noFill/>
          <a:ln>
            <a:noFill/>
          </a:ln>
        </p:spPr>
        <p:txBody>
          <a:bodyPr spcFirstLastPara="1" wrap="square" lIns="91425" tIns="45700" rIns="91425" bIns="45700" anchor="t" anchorCtr="0">
            <a:spAutoFit/>
          </a:bodyPr>
          <a:lstStyle>
            <a:lvl1pPr marL="609585" lvl="0" indent="-507987" algn="l">
              <a:lnSpc>
                <a:spcPct val="110000"/>
              </a:lnSpc>
              <a:spcBef>
                <a:spcPts val="960"/>
              </a:spcBef>
              <a:spcAft>
                <a:spcPts val="0"/>
              </a:spcAft>
              <a:buClr>
                <a:srgbClr val="053663"/>
              </a:buClr>
              <a:buSzPts val="2400"/>
              <a:buFont typeface="Arial"/>
              <a:buChar char="•"/>
              <a:defRPr sz="3200"/>
            </a:lvl1pPr>
            <a:lvl2pPr marL="1219170" lvl="1" indent="-474121" algn="l">
              <a:lnSpc>
                <a:spcPct val="90000"/>
              </a:lnSpc>
              <a:spcBef>
                <a:spcPts val="640"/>
              </a:spcBef>
              <a:spcAft>
                <a:spcPts val="0"/>
              </a:spcAft>
              <a:buClr>
                <a:srgbClr val="053663"/>
              </a:buClr>
              <a:buSzPts val="2000"/>
              <a:buFont typeface="Arial"/>
              <a:buChar char="–"/>
              <a:defRPr sz="2667"/>
            </a:lvl2pPr>
            <a:lvl3pPr marL="1828754" lvl="2" indent="-457189" algn="l">
              <a:lnSpc>
                <a:spcPct val="90000"/>
              </a:lnSpc>
              <a:spcBef>
                <a:spcPts val="480"/>
              </a:spcBef>
              <a:spcAft>
                <a:spcPts val="0"/>
              </a:spcAft>
              <a:buClr>
                <a:srgbClr val="053663"/>
              </a:buClr>
              <a:buSzPts val="1800"/>
              <a:buFont typeface="Arial"/>
              <a:buChar char="•"/>
              <a:defRPr sz="2400"/>
            </a:lvl3pPr>
            <a:lvl4pPr marL="2438339" lvl="3" indent="-440256" algn="l">
              <a:lnSpc>
                <a:spcPct val="90000"/>
              </a:lnSpc>
              <a:spcBef>
                <a:spcPts val="480"/>
              </a:spcBef>
              <a:spcAft>
                <a:spcPts val="0"/>
              </a:spcAft>
              <a:buClr>
                <a:srgbClr val="053663"/>
              </a:buClr>
              <a:buSzPts val="1600"/>
              <a:buFont typeface="Arial"/>
              <a:buChar char="–"/>
              <a:defRPr sz="2133"/>
            </a:lvl4pPr>
            <a:lvl5pPr marL="3047924" lvl="4" indent="-440256" algn="l">
              <a:lnSpc>
                <a:spcPct val="90000"/>
              </a:lnSpc>
              <a:spcBef>
                <a:spcPts val="427"/>
              </a:spcBef>
              <a:spcAft>
                <a:spcPts val="0"/>
              </a:spcAft>
              <a:buClr>
                <a:srgbClr val="053663"/>
              </a:buClr>
              <a:buSzPts val="1600"/>
              <a:buFont typeface="Arial"/>
              <a:buChar char="»"/>
              <a:defRPr sz="2133"/>
            </a:lvl5pPr>
            <a:lvl6pPr marL="3657509" lvl="5" indent="-440256" algn="l">
              <a:lnSpc>
                <a:spcPct val="90000"/>
              </a:lnSpc>
              <a:spcBef>
                <a:spcPts val="427"/>
              </a:spcBef>
              <a:spcAft>
                <a:spcPts val="0"/>
              </a:spcAft>
              <a:buClr>
                <a:srgbClr val="004D75"/>
              </a:buClr>
              <a:buSzPts val="1600"/>
              <a:buFont typeface="Verdana"/>
              <a:buChar char="»"/>
              <a:defRPr sz="2133"/>
            </a:lvl6pPr>
            <a:lvl7pPr marL="4267093" lvl="6" indent="-440256" algn="l">
              <a:lnSpc>
                <a:spcPct val="90000"/>
              </a:lnSpc>
              <a:spcBef>
                <a:spcPts val="427"/>
              </a:spcBef>
              <a:spcAft>
                <a:spcPts val="0"/>
              </a:spcAft>
              <a:buClr>
                <a:srgbClr val="004D75"/>
              </a:buClr>
              <a:buSzPts val="1600"/>
              <a:buFont typeface="Verdana"/>
              <a:buChar char="»"/>
              <a:defRPr sz="2133"/>
            </a:lvl7pPr>
            <a:lvl8pPr marL="4876678" lvl="7" indent="-440256" algn="l">
              <a:lnSpc>
                <a:spcPct val="90000"/>
              </a:lnSpc>
              <a:spcBef>
                <a:spcPts val="427"/>
              </a:spcBef>
              <a:spcAft>
                <a:spcPts val="0"/>
              </a:spcAft>
              <a:buClr>
                <a:srgbClr val="004D75"/>
              </a:buClr>
              <a:buSzPts val="1600"/>
              <a:buFont typeface="Verdana"/>
              <a:buChar char="»"/>
              <a:defRPr sz="2133"/>
            </a:lvl8pPr>
            <a:lvl9pPr marL="5486263" lvl="8" indent="-440256" algn="l">
              <a:lnSpc>
                <a:spcPct val="90000"/>
              </a:lnSpc>
              <a:spcBef>
                <a:spcPts val="427"/>
              </a:spcBef>
              <a:spcAft>
                <a:spcPts val="427"/>
              </a:spcAft>
              <a:buClr>
                <a:srgbClr val="004D75"/>
              </a:buClr>
              <a:buSzPts val="1600"/>
              <a:buFont typeface="Verdana"/>
              <a:buChar char="»"/>
              <a:defRPr sz="2133"/>
            </a:lvl9pPr>
          </a:lstStyle>
          <a:p>
            <a:endParaRPr/>
          </a:p>
        </p:txBody>
      </p:sp>
    </p:spTree>
    <p:extLst>
      <p:ext uri="{BB962C8B-B14F-4D97-AF65-F5344CB8AC3E}">
        <p14:creationId xmlns:p14="http://schemas.microsoft.com/office/powerpoint/2010/main" val="8332079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3"/>
        <p:cNvGrpSpPr/>
        <p:nvPr/>
      </p:nvGrpSpPr>
      <p:grpSpPr>
        <a:xfrm>
          <a:off x="0" y="0"/>
          <a:ext cx="0" cy="0"/>
          <a:chOff x="0" y="0"/>
          <a:chExt cx="0" cy="0"/>
        </a:xfrm>
      </p:grpSpPr>
    </p:spTree>
    <p:extLst>
      <p:ext uri="{BB962C8B-B14F-4D97-AF65-F5344CB8AC3E}">
        <p14:creationId xmlns:p14="http://schemas.microsoft.com/office/powerpoint/2010/main" val="12713704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Tree>
    <p:extLst>
      <p:ext uri="{BB962C8B-B14F-4D97-AF65-F5344CB8AC3E}">
        <p14:creationId xmlns:p14="http://schemas.microsoft.com/office/powerpoint/2010/main" val="1675176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12" name="Rectangle 11">
            <a:extLst>
              <a:ext uri="{FF2B5EF4-FFF2-40B4-BE49-F238E27FC236}">
                <a16:creationId xmlns:a16="http://schemas.microsoft.com/office/drawing/2014/main" id="{E4921C33-6950-6040-8168-5F1571CA2A12}"/>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52FA08-35BE-6043-869D-5D40E768132C}"/>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7" name="Straight Connector 16">
            <a:extLst>
              <a:ext uri="{FF2B5EF4-FFF2-40B4-BE49-F238E27FC236}">
                <a16:creationId xmlns:a16="http://schemas.microsoft.com/office/drawing/2014/main" id="{E05FD160-A44D-564F-9B8D-3DFF640F27C2}"/>
              </a:ext>
            </a:extLst>
          </p:cNvPr>
          <p:cNvCxnSpPr>
            <a:cxnSpLocks/>
          </p:cNvCxnSpPr>
          <p:nvPr userDrawn="1"/>
        </p:nvCxnSpPr>
        <p:spPr>
          <a:xfrm>
            <a:off x="442912" y="2708543"/>
            <a:ext cx="11306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11AB16C-D080-A743-B11C-7043F0517229}"/>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3303030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5"/>
        <p:cNvGrpSpPr/>
        <p:nvPr/>
      </p:nvGrpSpPr>
      <p:grpSpPr>
        <a:xfrm>
          <a:off x="0" y="0"/>
          <a:ext cx="0" cy="0"/>
          <a:chOff x="0" y="0"/>
          <a:chExt cx="0" cy="0"/>
        </a:xfrm>
      </p:grpSpPr>
      <p:sp>
        <p:nvSpPr>
          <p:cNvPr id="36" name="Google Shape;36;p44"/>
          <p:cNvSpPr txBox="1">
            <a:spLocks noGrp="1"/>
          </p:cNvSpPr>
          <p:nvPr>
            <p:ph type="title"/>
          </p:nvPr>
        </p:nvSpPr>
        <p:spPr>
          <a:xfrm>
            <a:off x="609603" y="1114824"/>
            <a:ext cx="4011084" cy="116205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667" b="1"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2pPr>
            <a:lvl3pPr marR="0" lvl="2"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3pPr>
            <a:lvl4pPr marR="0" lvl="3"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4pPr>
            <a:lvl5pPr marR="0" lvl="4"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5pPr>
            <a:lvl6pPr marR="0" lvl="5"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6pPr>
            <a:lvl7pPr marR="0" lvl="6"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7pPr>
            <a:lvl8pPr marR="0" lvl="7"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8pPr>
            <a:lvl9pPr marR="0" lvl="8"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9pPr>
          </a:lstStyle>
          <a:p>
            <a:endParaRPr/>
          </a:p>
        </p:txBody>
      </p:sp>
      <p:sp>
        <p:nvSpPr>
          <p:cNvPr id="37" name="Google Shape;37;p44"/>
          <p:cNvSpPr txBox="1">
            <a:spLocks noGrp="1"/>
          </p:cNvSpPr>
          <p:nvPr>
            <p:ph type="body" idx="1"/>
          </p:nvPr>
        </p:nvSpPr>
        <p:spPr>
          <a:xfrm>
            <a:off x="4766733" y="1114826"/>
            <a:ext cx="6815667" cy="981319"/>
          </a:xfrm>
          <a:prstGeom prst="rect">
            <a:avLst/>
          </a:prstGeom>
          <a:noFill/>
          <a:ln>
            <a:noFill/>
          </a:ln>
        </p:spPr>
        <p:txBody>
          <a:bodyPr spcFirstLastPara="1" wrap="square" lIns="91425" tIns="45700" rIns="91425" bIns="45700" anchor="t" anchorCtr="0">
            <a:spAutoFit/>
          </a:bodyPr>
          <a:lstStyle>
            <a:lvl1pPr marL="609585" lvl="0" indent="-575719" algn="l">
              <a:lnSpc>
                <a:spcPct val="110000"/>
              </a:lnSpc>
              <a:spcBef>
                <a:spcPts val="1280"/>
              </a:spcBef>
              <a:spcAft>
                <a:spcPts val="0"/>
              </a:spcAft>
              <a:buClr>
                <a:srgbClr val="053663"/>
              </a:buClr>
              <a:buSzPts val="3200"/>
              <a:buFont typeface="Arial"/>
              <a:buChar char="•"/>
              <a:defRPr sz="4267"/>
            </a:lvl1pPr>
            <a:lvl2pPr marL="1219170" lvl="1" indent="-541853" algn="l">
              <a:lnSpc>
                <a:spcPct val="90000"/>
              </a:lnSpc>
              <a:spcBef>
                <a:spcPts val="853"/>
              </a:spcBef>
              <a:spcAft>
                <a:spcPts val="0"/>
              </a:spcAft>
              <a:buClr>
                <a:srgbClr val="053663"/>
              </a:buClr>
              <a:buSzPts val="2800"/>
              <a:buFont typeface="Arial"/>
              <a:buChar char="–"/>
              <a:defRPr sz="3733"/>
            </a:lvl2pPr>
            <a:lvl3pPr marL="1828754" lvl="2" indent="-507987" algn="l">
              <a:lnSpc>
                <a:spcPct val="90000"/>
              </a:lnSpc>
              <a:spcBef>
                <a:spcPts val="640"/>
              </a:spcBef>
              <a:spcAft>
                <a:spcPts val="0"/>
              </a:spcAft>
              <a:buClr>
                <a:srgbClr val="053663"/>
              </a:buClr>
              <a:buSzPts val="2400"/>
              <a:buFont typeface="Arial"/>
              <a:buChar char="•"/>
              <a:defRPr sz="3200"/>
            </a:lvl3pPr>
            <a:lvl4pPr marL="2438339" lvl="3" indent="-474121" algn="l">
              <a:lnSpc>
                <a:spcPct val="90000"/>
              </a:lnSpc>
              <a:spcBef>
                <a:spcPts val="640"/>
              </a:spcBef>
              <a:spcAft>
                <a:spcPts val="0"/>
              </a:spcAft>
              <a:buClr>
                <a:srgbClr val="053663"/>
              </a:buClr>
              <a:buSzPts val="2000"/>
              <a:buFont typeface="Arial"/>
              <a:buChar char="–"/>
              <a:defRPr sz="2667"/>
            </a:lvl4pPr>
            <a:lvl5pPr marL="3047924" lvl="4" indent="-474121" algn="l">
              <a:lnSpc>
                <a:spcPct val="90000"/>
              </a:lnSpc>
              <a:spcBef>
                <a:spcPts val="533"/>
              </a:spcBef>
              <a:spcAft>
                <a:spcPts val="0"/>
              </a:spcAft>
              <a:buClr>
                <a:srgbClr val="053663"/>
              </a:buClr>
              <a:buSzPts val="2000"/>
              <a:buFont typeface="Arial"/>
              <a:buChar char="»"/>
              <a:defRPr sz="2667"/>
            </a:lvl5pPr>
            <a:lvl6pPr marL="3657509" lvl="5" indent="-474121" algn="l">
              <a:lnSpc>
                <a:spcPct val="90000"/>
              </a:lnSpc>
              <a:spcBef>
                <a:spcPts val="533"/>
              </a:spcBef>
              <a:spcAft>
                <a:spcPts val="0"/>
              </a:spcAft>
              <a:buClr>
                <a:srgbClr val="004D75"/>
              </a:buClr>
              <a:buSzPts val="2000"/>
              <a:buFont typeface="Verdana"/>
              <a:buChar char="»"/>
              <a:defRPr sz="2667"/>
            </a:lvl6pPr>
            <a:lvl7pPr marL="4267093" lvl="6" indent="-474121" algn="l">
              <a:lnSpc>
                <a:spcPct val="90000"/>
              </a:lnSpc>
              <a:spcBef>
                <a:spcPts val="533"/>
              </a:spcBef>
              <a:spcAft>
                <a:spcPts val="0"/>
              </a:spcAft>
              <a:buClr>
                <a:srgbClr val="004D75"/>
              </a:buClr>
              <a:buSzPts val="2000"/>
              <a:buFont typeface="Verdana"/>
              <a:buChar char="»"/>
              <a:defRPr sz="2667"/>
            </a:lvl7pPr>
            <a:lvl8pPr marL="4876678" lvl="7" indent="-474121" algn="l">
              <a:lnSpc>
                <a:spcPct val="90000"/>
              </a:lnSpc>
              <a:spcBef>
                <a:spcPts val="533"/>
              </a:spcBef>
              <a:spcAft>
                <a:spcPts val="0"/>
              </a:spcAft>
              <a:buClr>
                <a:srgbClr val="004D75"/>
              </a:buClr>
              <a:buSzPts val="2000"/>
              <a:buFont typeface="Verdana"/>
              <a:buChar char="»"/>
              <a:defRPr sz="2667"/>
            </a:lvl8pPr>
            <a:lvl9pPr marL="5486263" lvl="8" indent="-474121" algn="l">
              <a:lnSpc>
                <a:spcPct val="90000"/>
              </a:lnSpc>
              <a:spcBef>
                <a:spcPts val="533"/>
              </a:spcBef>
              <a:spcAft>
                <a:spcPts val="533"/>
              </a:spcAft>
              <a:buClr>
                <a:srgbClr val="004D75"/>
              </a:buClr>
              <a:buSzPts val="2000"/>
              <a:buFont typeface="Verdana"/>
              <a:buChar char="»"/>
              <a:defRPr sz="2667"/>
            </a:lvl9pPr>
          </a:lstStyle>
          <a:p>
            <a:endParaRPr/>
          </a:p>
        </p:txBody>
      </p:sp>
      <p:sp>
        <p:nvSpPr>
          <p:cNvPr id="38" name="Google Shape;38;p44"/>
          <p:cNvSpPr txBox="1">
            <a:spLocks noGrp="1"/>
          </p:cNvSpPr>
          <p:nvPr>
            <p:ph type="body" idx="2"/>
          </p:nvPr>
        </p:nvSpPr>
        <p:spPr>
          <a:xfrm>
            <a:off x="609603" y="2276875"/>
            <a:ext cx="4011084" cy="485285"/>
          </a:xfrm>
          <a:prstGeom prst="rect">
            <a:avLst/>
          </a:prstGeom>
          <a:noFill/>
          <a:ln>
            <a:noFill/>
          </a:ln>
        </p:spPr>
        <p:txBody>
          <a:bodyPr spcFirstLastPara="1" wrap="square" lIns="91425" tIns="45700" rIns="91425" bIns="45700" anchor="t" anchorCtr="0">
            <a:spAutoFit/>
          </a:bodyPr>
          <a:lstStyle>
            <a:lvl1pPr marL="609585" lvl="0" indent="-304792" algn="l">
              <a:lnSpc>
                <a:spcPct val="110000"/>
              </a:lnSpc>
              <a:spcBef>
                <a:spcPts val="560"/>
              </a:spcBef>
              <a:spcAft>
                <a:spcPts val="0"/>
              </a:spcAft>
              <a:buClr>
                <a:srgbClr val="053663"/>
              </a:buClr>
              <a:buSzPts val="1400"/>
              <a:buFont typeface="Arial"/>
              <a:buNone/>
              <a:defRPr sz="1867"/>
            </a:lvl1pPr>
            <a:lvl2pPr marL="1219170" lvl="1" indent="-304792" algn="l">
              <a:lnSpc>
                <a:spcPct val="90000"/>
              </a:lnSpc>
              <a:spcBef>
                <a:spcPts val="373"/>
              </a:spcBef>
              <a:spcAft>
                <a:spcPts val="0"/>
              </a:spcAft>
              <a:buClr>
                <a:srgbClr val="053663"/>
              </a:buClr>
              <a:buSzPts val="1200"/>
              <a:buFont typeface="Arial"/>
              <a:buNone/>
              <a:defRPr sz="1600"/>
            </a:lvl2pPr>
            <a:lvl3pPr marL="1828754" lvl="2" indent="-304792" algn="l">
              <a:lnSpc>
                <a:spcPct val="90000"/>
              </a:lnSpc>
              <a:spcBef>
                <a:spcPts val="267"/>
              </a:spcBef>
              <a:spcAft>
                <a:spcPts val="0"/>
              </a:spcAft>
              <a:buClr>
                <a:srgbClr val="053663"/>
              </a:buClr>
              <a:buSzPts val="1000"/>
              <a:buFont typeface="Arial"/>
              <a:buNone/>
              <a:defRPr sz="1333"/>
            </a:lvl3pPr>
            <a:lvl4pPr marL="2438339" lvl="3" indent="-304792" algn="l">
              <a:lnSpc>
                <a:spcPct val="90000"/>
              </a:lnSpc>
              <a:spcBef>
                <a:spcPts val="267"/>
              </a:spcBef>
              <a:spcAft>
                <a:spcPts val="0"/>
              </a:spcAft>
              <a:buClr>
                <a:srgbClr val="053663"/>
              </a:buClr>
              <a:buSzPts val="900"/>
              <a:buFont typeface="Arial"/>
              <a:buNone/>
              <a:defRPr sz="1200"/>
            </a:lvl4pPr>
            <a:lvl5pPr marL="3047924" lvl="4" indent="-304792" algn="l">
              <a:lnSpc>
                <a:spcPct val="90000"/>
              </a:lnSpc>
              <a:spcBef>
                <a:spcPts val="240"/>
              </a:spcBef>
              <a:spcAft>
                <a:spcPts val="0"/>
              </a:spcAft>
              <a:buClr>
                <a:srgbClr val="053663"/>
              </a:buClr>
              <a:buSzPts val="900"/>
              <a:buFont typeface="Arial"/>
              <a:buNone/>
              <a:defRPr sz="1200"/>
            </a:lvl5pPr>
            <a:lvl6pPr marL="3657509" lvl="5" indent="-304792" algn="l">
              <a:lnSpc>
                <a:spcPct val="90000"/>
              </a:lnSpc>
              <a:spcBef>
                <a:spcPts val="240"/>
              </a:spcBef>
              <a:spcAft>
                <a:spcPts val="0"/>
              </a:spcAft>
              <a:buClr>
                <a:srgbClr val="004D75"/>
              </a:buClr>
              <a:buSzPts val="900"/>
              <a:buFont typeface="Verdana"/>
              <a:buNone/>
              <a:defRPr sz="1200"/>
            </a:lvl6pPr>
            <a:lvl7pPr marL="4267093" lvl="6" indent="-304792" algn="l">
              <a:lnSpc>
                <a:spcPct val="90000"/>
              </a:lnSpc>
              <a:spcBef>
                <a:spcPts val="240"/>
              </a:spcBef>
              <a:spcAft>
                <a:spcPts val="0"/>
              </a:spcAft>
              <a:buClr>
                <a:srgbClr val="004D75"/>
              </a:buClr>
              <a:buSzPts val="900"/>
              <a:buFont typeface="Verdana"/>
              <a:buNone/>
              <a:defRPr sz="1200"/>
            </a:lvl7pPr>
            <a:lvl8pPr marL="4876678" lvl="7" indent="-304792" algn="l">
              <a:lnSpc>
                <a:spcPct val="90000"/>
              </a:lnSpc>
              <a:spcBef>
                <a:spcPts val="240"/>
              </a:spcBef>
              <a:spcAft>
                <a:spcPts val="0"/>
              </a:spcAft>
              <a:buClr>
                <a:srgbClr val="004D75"/>
              </a:buClr>
              <a:buSzPts val="900"/>
              <a:buFont typeface="Verdana"/>
              <a:buNone/>
              <a:defRPr sz="1200"/>
            </a:lvl8pPr>
            <a:lvl9pPr marL="5486263" lvl="8" indent="-304792" algn="l">
              <a:lnSpc>
                <a:spcPct val="90000"/>
              </a:lnSpc>
              <a:spcBef>
                <a:spcPts val="240"/>
              </a:spcBef>
              <a:spcAft>
                <a:spcPts val="240"/>
              </a:spcAft>
              <a:buClr>
                <a:srgbClr val="004D75"/>
              </a:buClr>
              <a:buSzPts val="900"/>
              <a:buFont typeface="Verdana"/>
              <a:buNone/>
              <a:defRPr sz="1200"/>
            </a:lvl9pPr>
          </a:lstStyle>
          <a:p>
            <a:endParaRPr/>
          </a:p>
        </p:txBody>
      </p:sp>
    </p:spTree>
    <p:extLst>
      <p:ext uri="{BB962C8B-B14F-4D97-AF65-F5344CB8AC3E}">
        <p14:creationId xmlns:p14="http://schemas.microsoft.com/office/powerpoint/2010/main" val="18464678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9"/>
        <p:cNvGrpSpPr/>
        <p:nvPr/>
      </p:nvGrpSpPr>
      <p:grpSpPr>
        <a:xfrm>
          <a:off x="0" y="0"/>
          <a:ext cx="0" cy="0"/>
          <a:chOff x="0" y="0"/>
          <a:chExt cx="0" cy="0"/>
        </a:xfrm>
      </p:grpSpPr>
      <p:sp>
        <p:nvSpPr>
          <p:cNvPr id="40" name="Google Shape;40;p45"/>
          <p:cNvSpPr txBox="1">
            <a:spLocks noGrp="1"/>
          </p:cNvSpPr>
          <p:nvPr>
            <p:ph type="title"/>
          </p:nvPr>
        </p:nvSpPr>
        <p:spPr>
          <a:xfrm>
            <a:off x="2389717" y="4800601"/>
            <a:ext cx="7315200" cy="56673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667" b="1"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2pPr>
            <a:lvl3pPr marR="0" lvl="2"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3pPr>
            <a:lvl4pPr marR="0" lvl="3"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4pPr>
            <a:lvl5pPr marR="0" lvl="4"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5pPr>
            <a:lvl6pPr marR="0" lvl="5"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6pPr>
            <a:lvl7pPr marR="0" lvl="6"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7pPr>
            <a:lvl8pPr marR="0" lvl="7"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8pPr>
            <a:lvl9pPr marR="0" lvl="8"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9pPr>
          </a:lstStyle>
          <a:p>
            <a:endParaRPr/>
          </a:p>
        </p:txBody>
      </p:sp>
      <p:sp>
        <p:nvSpPr>
          <p:cNvPr id="41" name="Google Shape;41;p45"/>
          <p:cNvSpPr>
            <a:spLocks noGrp="1"/>
          </p:cNvSpPr>
          <p:nvPr>
            <p:ph type="pic" idx="2"/>
          </p:nvPr>
        </p:nvSpPr>
        <p:spPr>
          <a:xfrm>
            <a:off x="2389717" y="1252537"/>
            <a:ext cx="7315200" cy="845360"/>
          </a:xfrm>
          <a:prstGeom prst="rect">
            <a:avLst/>
          </a:prstGeom>
          <a:noFill/>
          <a:ln>
            <a:noFill/>
          </a:ln>
        </p:spPr>
      </p:sp>
      <p:sp>
        <p:nvSpPr>
          <p:cNvPr id="42" name="Google Shape;42;p45"/>
          <p:cNvSpPr txBox="1">
            <a:spLocks noGrp="1"/>
          </p:cNvSpPr>
          <p:nvPr>
            <p:ph type="body" idx="1"/>
          </p:nvPr>
        </p:nvSpPr>
        <p:spPr>
          <a:xfrm>
            <a:off x="2389717" y="5367339"/>
            <a:ext cx="7315200" cy="485285"/>
          </a:xfrm>
          <a:prstGeom prst="rect">
            <a:avLst/>
          </a:prstGeom>
          <a:noFill/>
          <a:ln>
            <a:noFill/>
          </a:ln>
        </p:spPr>
        <p:txBody>
          <a:bodyPr spcFirstLastPara="1" wrap="square" lIns="91425" tIns="45700" rIns="91425" bIns="45700" anchor="t" anchorCtr="0">
            <a:spAutoFit/>
          </a:bodyPr>
          <a:lstStyle>
            <a:lvl1pPr marL="609585" lvl="0" indent="-304792" algn="l">
              <a:lnSpc>
                <a:spcPct val="110000"/>
              </a:lnSpc>
              <a:spcBef>
                <a:spcPts val="560"/>
              </a:spcBef>
              <a:spcAft>
                <a:spcPts val="0"/>
              </a:spcAft>
              <a:buClr>
                <a:srgbClr val="053663"/>
              </a:buClr>
              <a:buSzPts val="1400"/>
              <a:buFont typeface="Arial"/>
              <a:buNone/>
              <a:defRPr sz="1867"/>
            </a:lvl1pPr>
            <a:lvl2pPr marL="1219170" lvl="1" indent="-304792" algn="l">
              <a:lnSpc>
                <a:spcPct val="90000"/>
              </a:lnSpc>
              <a:spcBef>
                <a:spcPts val="373"/>
              </a:spcBef>
              <a:spcAft>
                <a:spcPts val="0"/>
              </a:spcAft>
              <a:buClr>
                <a:srgbClr val="053663"/>
              </a:buClr>
              <a:buSzPts val="1200"/>
              <a:buFont typeface="Arial"/>
              <a:buNone/>
              <a:defRPr sz="1600"/>
            </a:lvl2pPr>
            <a:lvl3pPr marL="1828754" lvl="2" indent="-304792" algn="l">
              <a:lnSpc>
                <a:spcPct val="90000"/>
              </a:lnSpc>
              <a:spcBef>
                <a:spcPts val="267"/>
              </a:spcBef>
              <a:spcAft>
                <a:spcPts val="0"/>
              </a:spcAft>
              <a:buClr>
                <a:srgbClr val="053663"/>
              </a:buClr>
              <a:buSzPts val="1000"/>
              <a:buFont typeface="Arial"/>
              <a:buNone/>
              <a:defRPr sz="1333"/>
            </a:lvl3pPr>
            <a:lvl4pPr marL="2438339" lvl="3" indent="-304792" algn="l">
              <a:lnSpc>
                <a:spcPct val="90000"/>
              </a:lnSpc>
              <a:spcBef>
                <a:spcPts val="267"/>
              </a:spcBef>
              <a:spcAft>
                <a:spcPts val="0"/>
              </a:spcAft>
              <a:buClr>
                <a:srgbClr val="053663"/>
              </a:buClr>
              <a:buSzPts val="900"/>
              <a:buFont typeface="Arial"/>
              <a:buNone/>
              <a:defRPr sz="1200"/>
            </a:lvl4pPr>
            <a:lvl5pPr marL="3047924" lvl="4" indent="-304792" algn="l">
              <a:lnSpc>
                <a:spcPct val="90000"/>
              </a:lnSpc>
              <a:spcBef>
                <a:spcPts val="240"/>
              </a:spcBef>
              <a:spcAft>
                <a:spcPts val="0"/>
              </a:spcAft>
              <a:buClr>
                <a:srgbClr val="053663"/>
              </a:buClr>
              <a:buSzPts val="900"/>
              <a:buFont typeface="Arial"/>
              <a:buNone/>
              <a:defRPr sz="1200"/>
            </a:lvl5pPr>
            <a:lvl6pPr marL="3657509" lvl="5" indent="-304792" algn="l">
              <a:lnSpc>
                <a:spcPct val="90000"/>
              </a:lnSpc>
              <a:spcBef>
                <a:spcPts val="240"/>
              </a:spcBef>
              <a:spcAft>
                <a:spcPts val="0"/>
              </a:spcAft>
              <a:buClr>
                <a:srgbClr val="004D75"/>
              </a:buClr>
              <a:buSzPts val="900"/>
              <a:buFont typeface="Verdana"/>
              <a:buNone/>
              <a:defRPr sz="1200"/>
            </a:lvl6pPr>
            <a:lvl7pPr marL="4267093" lvl="6" indent="-304792" algn="l">
              <a:lnSpc>
                <a:spcPct val="90000"/>
              </a:lnSpc>
              <a:spcBef>
                <a:spcPts val="240"/>
              </a:spcBef>
              <a:spcAft>
                <a:spcPts val="0"/>
              </a:spcAft>
              <a:buClr>
                <a:srgbClr val="004D75"/>
              </a:buClr>
              <a:buSzPts val="900"/>
              <a:buFont typeface="Verdana"/>
              <a:buNone/>
              <a:defRPr sz="1200"/>
            </a:lvl7pPr>
            <a:lvl8pPr marL="4876678" lvl="7" indent="-304792" algn="l">
              <a:lnSpc>
                <a:spcPct val="90000"/>
              </a:lnSpc>
              <a:spcBef>
                <a:spcPts val="240"/>
              </a:spcBef>
              <a:spcAft>
                <a:spcPts val="0"/>
              </a:spcAft>
              <a:buClr>
                <a:srgbClr val="004D75"/>
              </a:buClr>
              <a:buSzPts val="900"/>
              <a:buFont typeface="Verdana"/>
              <a:buNone/>
              <a:defRPr sz="1200"/>
            </a:lvl8pPr>
            <a:lvl9pPr marL="5486263" lvl="8" indent="-304792" algn="l">
              <a:lnSpc>
                <a:spcPct val="90000"/>
              </a:lnSpc>
              <a:spcBef>
                <a:spcPts val="240"/>
              </a:spcBef>
              <a:spcAft>
                <a:spcPts val="240"/>
              </a:spcAft>
              <a:buClr>
                <a:srgbClr val="004D75"/>
              </a:buClr>
              <a:buSzPts val="900"/>
              <a:buFont typeface="Verdana"/>
              <a:buNone/>
              <a:defRPr sz="1200"/>
            </a:lvl9pPr>
          </a:lstStyle>
          <a:p>
            <a:endParaRPr/>
          </a:p>
        </p:txBody>
      </p:sp>
    </p:spTree>
    <p:extLst>
      <p:ext uri="{BB962C8B-B14F-4D97-AF65-F5344CB8AC3E}">
        <p14:creationId xmlns:p14="http://schemas.microsoft.com/office/powerpoint/2010/main" val="24779375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43"/>
        <p:cNvGrpSpPr/>
        <p:nvPr/>
      </p:nvGrpSpPr>
      <p:grpSpPr>
        <a:xfrm>
          <a:off x="0" y="0"/>
          <a:ext cx="0" cy="0"/>
          <a:chOff x="0" y="0"/>
          <a:chExt cx="0" cy="0"/>
        </a:xfrm>
      </p:grpSpPr>
      <p:sp>
        <p:nvSpPr>
          <p:cNvPr id="44" name="Google Shape;44;p46"/>
          <p:cNvSpPr txBox="1">
            <a:spLocks noGrp="1"/>
          </p:cNvSpPr>
          <p:nvPr>
            <p:ph type="body" idx="1"/>
          </p:nvPr>
        </p:nvSpPr>
        <p:spPr>
          <a:xfrm rot="5400000">
            <a:off x="8197185" y="3383152"/>
            <a:ext cx="4357464" cy="486760"/>
          </a:xfrm>
          <a:prstGeom prst="rect">
            <a:avLst/>
          </a:prstGeom>
          <a:noFill/>
          <a:ln>
            <a:noFill/>
          </a:ln>
        </p:spPr>
        <p:txBody>
          <a:bodyPr spcFirstLastPara="1" wrap="square" lIns="91425" tIns="45700" rIns="91425" bIns="45700" anchor="t" anchorCtr="0">
            <a:spAutoFit/>
          </a:bodyPr>
          <a:lstStyle>
            <a:lvl1pPr marL="609585" lvl="0" indent="-457189" algn="l">
              <a:lnSpc>
                <a:spcPct val="110000"/>
              </a:lnSpc>
              <a:spcBef>
                <a:spcPts val="720"/>
              </a:spcBef>
              <a:spcAft>
                <a:spcPts val="0"/>
              </a:spcAft>
              <a:buClr>
                <a:srgbClr val="053663"/>
              </a:buClr>
              <a:buSzPts val="1800"/>
              <a:buChar char="•"/>
              <a:defRPr/>
            </a:lvl1pPr>
            <a:lvl2pPr marL="1219170" lvl="1" indent="-457189" algn="l">
              <a:lnSpc>
                <a:spcPct val="90000"/>
              </a:lnSpc>
              <a:spcBef>
                <a:spcPts val="480"/>
              </a:spcBef>
              <a:spcAft>
                <a:spcPts val="0"/>
              </a:spcAft>
              <a:buClr>
                <a:srgbClr val="053663"/>
              </a:buClr>
              <a:buSzPts val="1800"/>
              <a:buChar char="–"/>
              <a:defRPr/>
            </a:lvl2pPr>
            <a:lvl3pPr marL="1828754" lvl="2" indent="-457189" algn="l">
              <a:lnSpc>
                <a:spcPct val="90000"/>
              </a:lnSpc>
              <a:spcBef>
                <a:spcPts val="480"/>
              </a:spcBef>
              <a:spcAft>
                <a:spcPts val="0"/>
              </a:spcAft>
              <a:buClr>
                <a:srgbClr val="053663"/>
              </a:buClr>
              <a:buSzPts val="1800"/>
              <a:buChar char="•"/>
              <a:defRPr/>
            </a:lvl3pPr>
            <a:lvl4pPr marL="2438339" lvl="3" indent="-457189" algn="l">
              <a:lnSpc>
                <a:spcPct val="90000"/>
              </a:lnSpc>
              <a:spcBef>
                <a:spcPts val="480"/>
              </a:spcBef>
              <a:spcAft>
                <a:spcPts val="0"/>
              </a:spcAft>
              <a:buClr>
                <a:srgbClr val="053663"/>
              </a:buClr>
              <a:buSzPts val="1800"/>
              <a:buChar char="–"/>
              <a:defRPr/>
            </a:lvl4pPr>
            <a:lvl5pPr marL="3047924" lvl="4" indent="-457189" algn="l">
              <a:lnSpc>
                <a:spcPct val="90000"/>
              </a:lnSpc>
              <a:spcBef>
                <a:spcPts val="480"/>
              </a:spcBef>
              <a:spcAft>
                <a:spcPts val="0"/>
              </a:spcAft>
              <a:buClr>
                <a:srgbClr val="053663"/>
              </a:buClr>
              <a:buSzPts val="1800"/>
              <a:buChar char="»"/>
              <a:defRPr/>
            </a:lvl5pPr>
            <a:lvl6pPr marL="3657509" lvl="5" indent="-457189" algn="l">
              <a:lnSpc>
                <a:spcPct val="90000"/>
              </a:lnSpc>
              <a:spcBef>
                <a:spcPts val="480"/>
              </a:spcBef>
              <a:spcAft>
                <a:spcPts val="0"/>
              </a:spcAft>
              <a:buClr>
                <a:srgbClr val="004D75"/>
              </a:buClr>
              <a:buSzPts val="1800"/>
              <a:buChar char="»"/>
              <a:defRPr/>
            </a:lvl6pPr>
            <a:lvl7pPr marL="4267093" lvl="6" indent="-457189" algn="l">
              <a:lnSpc>
                <a:spcPct val="90000"/>
              </a:lnSpc>
              <a:spcBef>
                <a:spcPts val="480"/>
              </a:spcBef>
              <a:spcAft>
                <a:spcPts val="0"/>
              </a:spcAft>
              <a:buClr>
                <a:srgbClr val="004D75"/>
              </a:buClr>
              <a:buSzPts val="1800"/>
              <a:buChar char="»"/>
              <a:defRPr/>
            </a:lvl7pPr>
            <a:lvl8pPr marL="4876678" lvl="7" indent="-457189" algn="l">
              <a:lnSpc>
                <a:spcPct val="90000"/>
              </a:lnSpc>
              <a:spcBef>
                <a:spcPts val="480"/>
              </a:spcBef>
              <a:spcAft>
                <a:spcPts val="0"/>
              </a:spcAft>
              <a:buClr>
                <a:srgbClr val="004D75"/>
              </a:buClr>
              <a:buSzPts val="1800"/>
              <a:buChar char="»"/>
              <a:defRPr/>
            </a:lvl8pPr>
            <a:lvl9pPr marL="5486263" lvl="8" indent="-457189" algn="l">
              <a:lnSpc>
                <a:spcPct val="90000"/>
              </a:lnSpc>
              <a:spcBef>
                <a:spcPts val="480"/>
              </a:spcBef>
              <a:spcAft>
                <a:spcPts val="480"/>
              </a:spcAft>
              <a:buClr>
                <a:srgbClr val="004D75"/>
              </a:buClr>
              <a:buSzPts val="1800"/>
              <a:buChar char="»"/>
              <a:defRPr/>
            </a:lvl9pPr>
          </a:lstStyle>
          <a:p>
            <a:endParaRPr/>
          </a:p>
        </p:txBody>
      </p:sp>
    </p:spTree>
    <p:extLst>
      <p:ext uri="{BB962C8B-B14F-4D97-AF65-F5344CB8AC3E}">
        <p14:creationId xmlns:p14="http://schemas.microsoft.com/office/powerpoint/2010/main" val="40285660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45"/>
        <p:cNvGrpSpPr/>
        <p:nvPr/>
      </p:nvGrpSpPr>
      <p:grpSpPr>
        <a:xfrm>
          <a:off x="0" y="0"/>
          <a:ext cx="0" cy="0"/>
          <a:chOff x="0" y="0"/>
          <a:chExt cx="0" cy="0"/>
        </a:xfrm>
      </p:grpSpPr>
      <p:sp>
        <p:nvSpPr>
          <p:cNvPr id="46" name="Google Shape;46;p47"/>
          <p:cNvSpPr txBox="1">
            <a:spLocks noGrp="1"/>
          </p:cNvSpPr>
          <p:nvPr>
            <p:ph type="title"/>
          </p:nvPr>
        </p:nvSpPr>
        <p:spPr>
          <a:xfrm rot="5400000">
            <a:off x="8902569" y="1189165"/>
            <a:ext cx="2532063" cy="2768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1pPr>
            <a:lvl2pPr marR="0" lvl="1"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2pPr>
            <a:lvl3pPr marR="0" lvl="2"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3pPr>
            <a:lvl4pPr marR="0" lvl="3"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4pPr>
            <a:lvl5pPr marR="0" lvl="4"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5pPr>
            <a:lvl6pPr marR="0" lvl="5"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6pPr>
            <a:lvl7pPr marR="0" lvl="6"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7pPr>
            <a:lvl8pPr marR="0" lvl="7"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8pPr>
            <a:lvl9pPr marR="0" lvl="8" algn="l" rtl="0">
              <a:spcBef>
                <a:spcPts val="0"/>
              </a:spcBef>
              <a:spcAft>
                <a:spcPts val="0"/>
              </a:spcAft>
              <a:buSzPts val="1400"/>
              <a:buNone/>
              <a:defRPr sz="3733" b="0" i="0" u="none" strike="noStrike" cap="none">
                <a:solidFill>
                  <a:srgbClr val="004D75"/>
                </a:solidFill>
                <a:latin typeface="Verdana"/>
                <a:ea typeface="Verdana"/>
                <a:cs typeface="Verdana"/>
                <a:sym typeface="Verdana"/>
              </a:defRPr>
            </a:lvl9pPr>
          </a:lstStyle>
          <a:p>
            <a:endParaRPr/>
          </a:p>
        </p:txBody>
      </p:sp>
      <p:sp>
        <p:nvSpPr>
          <p:cNvPr id="47" name="Google Shape;47;p47"/>
          <p:cNvSpPr txBox="1">
            <a:spLocks noGrp="1"/>
          </p:cNvSpPr>
          <p:nvPr>
            <p:ph type="body" idx="1"/>
          </p:nvPr>
        </p:nvSpPr>
        <p:spPr>
          <a:xfrm rot="5400000">
            <a:off x="5747525" y="2363423"/>
            <a:ext cx="2532063" cy="486760"/>
          </a:xfrm>
          <a:prstGeom prst="rect">
            <a:avLst/>
          </a:prstGeom>
          <a:noFill/>
          <a:ln>
            <a:noFill/>
          </a:ln>
        </p:spPr>
        <p:txBody>
          <a:bodyPr spcFirstLastPara="1" wrap="square" lIns="91425" tIns="45700" rIns="91425" bIns="45700" anchor="t" anchorCtr="0">
            <a:spAutoFit/>
          </a:bodyPr>
          <a:lstStyle>
            <a:lvl1pPr marL="609585" lvl="0" indent="-457189" algn="l">
              <a:lnSpc>
                <a:spcPct val="110000"/>
              </a:lnSpc>
              <a:spcBef>
                <a:spcPts val="720"/>
              </a:spcBef>
              <a:spcAft>
                <a:spcPts val="0"/>
              </a:spcAft>
              <a:buClr>
                <a:srgbClr val="053663"/>
              </a:buClr>
              <a:buSzPts val="1800"/>
              <a:buChar char="•"/>
              <a:defRPr/>
            </a:lvl1pPr>
            <a:lvl2pPr marL="1219170" lvl="1" indent="-457189" algn="l">
              <a:lnSpc>
                <a:spcPct val="90000"/>
              </a:lnSpc>
              <a:spcBef>
                <a:spcPts val="480"/>
              </a:spcBef>
              <a:spcAft>
                <a:spcPts val="0"/>
              </a:spcAft>
              <a:buClr>
                <a:srgbClr val="053663"/>
              </a:buClr>
              <a:buSzPts val="1800"/>
              <a:buChar char="–"/>
              <a:defRPr/>
            </a:lvl2pPr>
            <a:lvl3pPr marL="1828754" lvl="2" indent="-457189" algn="l">
              <a:lnSpc>
                <a:spcPct val="90000"/>
              </a:lnSpc>
              <a:spcBef>
                <a:spcPts val="480"/>
              </a:spcBef>
              <a:spcAft>
                <a:spcPts val="0"/>
              </a:spcAft>
              <a:buClr>
                <a:srgbClr val="053663"/>
              </a:buClr>
              <a:buSzPts val="1800"/>
              <a:buChar char="•"/>
              <a:defRPr/>
            </a:lvl3pPr>
            <a:lvl4pPr marL="2438339" lvl="3" indent="-457189" algn="l">
              <a:lnSpc>
                <a:spcPct val="90000"/>
              </a:lnSpc>
              <a:spcBef>
                <a:spcPts val="480"/>
              </a:spcBef>
              <a:spcAft>
                <a:spcPts val="0"/>
              </a:spcAft>
              <a:buClr>
                <a:srgbClr val="053663"/>
              </a:buClr>
              <a:buSzPts val="1800"/>
              <a:buChar char="–"/>
              <a:defRPr/>
            </a:lvl4pPr>
            <a:lvl5pPr marL="3047924" lvl="4" indent="-457189" algn="l">
              <a:lnSpc>
                <a:spcPct val="90000"/>
              </a:lnSpc>
              <a:spcBef>
                <a:spcPts val="480"/>
              </a:spcBef>
              <a:spcAft>
                <a:spcPts val="0"/>
              </a:spcAft>
              <a:buClr>
                <a:srgbClr val="053663"/>
              </a:buClr>
              <a:buSzPts val="1800"/>
              <a:buChar char="»"/>
              <a:defRPr/>
            </a:lvl5pPr>
            <a:lvl6pPr marL="3657509" lvl="5" indent="-457189" algn="l">
              <a:lnSpc>
                <a:spcPct val="90000"/>
              </a:lnSpc>
              <a:spcBef>
                <a:spcPts val="480"/>
              </a:spcBef>
              <a:spcAft>
                <a:spcPts val="0"/>
              </a:spcAft>
              <a:buClr>
                <a:srgbClr val="004D75"/>
              </a:buClr>
              <a:buSzPts val="1800"/>
              <a:buChar char="»"/>
              <a:defRPr/>
            </a:lvl6pPr>
            <a:lvl7pPr marL="4267093" lvl="6" indent="-457189" algn="l">
              <a:lnSpc>
                <a:spcPct val="90000"/>
              </a:lnSpc>
              <a:spcBef>
                <a:spcPts val="480"/>
              </a:spcBef>
              <a:spcAft>
                <a:spcPts val="0"/>
              </a:spcAft>
              <a:buClr>
                <a:srgbClr val="004D75"/>
              </a:buClr>
              <a:buSzPts val="1800"/>
              <a:buChar char="»"/>
              <a:defRPr/>
            </a:lvl7pPr>
            <a:lvl8pPr marL="4876678" lvl="7" indent="-457189" algn="l">
              <a:lnSpc>
                <a:spcPct val="90000"/>
              </a:lnSpc>
              <a:spcBef>
                <a:spcPts val="480"/>
              </a:spcBef>
              <a:spcAft>
                <a:spcPts val="0"/>
              </a:spcAft>
              <a:buClr>
                <a:srgbClr val="004D75"/>
              </a:buClr>
              <a:buSzPts val="1800"/>
              <a:buChar char="»"/>
              <a:defRPr/>
            </a:lvl8pPr>
            <a:lvl9pPr marL="5486263" lvl="8" indent="-457189" algn="l">
              <a:lnSpc>
                <a:spcPct val="90000"/>
              </a:lnSpc>
              <a:spcBef>
                <a:spcPts val="480"/>
              </a:spcBef>
              <a:spcAft>
                <a:spcPts val="480"/>
              </a:spcAft>
              <a:buClr>
                <a:srgbClr val="004D75"/>
              </a:buClr>
              <a:buSzPts val="1800"/>
              <a:buChar char="»"/>
              <a:defRPr/>
            </a:lvl9pPr>
          </a:lstStyle>
          <a:p>
            <a:endParaRPr/>
          </a:p>
        </p:txBody>
      </p:sp>
    </p:spTree>
    <p:extLst>
      <p:ext uri="{BB962C8B-B14F-4D97-AF65-F5344CB8AC3E}">
        <p14:creationId xmlns:p14="http://schemas.microsoft.com/office/powerpoint/2010/main" val="1293257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6" name="Rectangle 5">
            <a:extLst>
              <a:ext uri="{FF2B5EF4-FFF2-40B4-BE49-F238E27FC236}">
                <a16:creationId xmlns:a16="http://schemas.microsoft.com/office/drawing/2014/main" id="{D8E04121-C066-3A40-876B-1CA0C26BE5A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spTree>
    <p:extLst>
      <p:ext uri="{BB962C8B-B14F-4D97-AF65-F5344CB8AC3E}">
        <p14:creationId xmlns:p14="http://schemas.microsoft.com/office/powerpoint/2010/main" val="358281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389292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a:extLst>
              <a:ext uri="{FF2B5EF4-FFF2-40B4-BE49-F238E27FC236}">
                <a16:creationId xmlns:a16="http://schemas.microsoft.com/office/drawing/2014/main" id="{90920C73-37A6-4942-A69E-C78ECC18A0C3}"/>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D3B3AF-D3BA-1045-BAB2-3557246A2F38}"/>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E06F3833-A1D3-0C45-9C27-8F07FBE3CC1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14731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E7DD8EBF-04FD-2C40-9C05-F789D32FBBF8}"/>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481C1D-AD50-8541-B164-831252BE29B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5" name="Straight Connector 14">
            <a:extLst>
              <a:ext uri="{FF2B5EF4-FFF2-40B4-BE49-F238E27FC236}">
                <a16:creationId xmlns:a16="http://schemas.microsoft.com/office/drawing/2014/main" id="{01E716D2-90D9-BC49-B315-2712825D6D38}"/>
              </a:ext>
            </a:extLst>
          </p:cNvPr>
          <p:cNvCxnSpPr>
            <a:cxnSpLocks/>
          </p:cNvCxnSpPr>
          <p:nvPr userDrawn="1"/>
        </p:nvCxnSpPr>
        <p:spPr>
          <a:xfrm>
            <a:off x="442913"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AFA18F-ECF5-BE46-96FF-AC96629C4817}"/>
              </a:ext>
            </a:extLst>
          </p:cNvPr>
          <p:cNvCxnSpPr>
            <a:cxnSpLocks/>
          </p:cNvCxnSpPr>
          <p:nvPr userDrawn="1"/>
        </p:nvCxnSpPr>
        <p:spPr>
          <a:xfrm>
            <a:off x="6279194"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059B8AE-40F3-FF48-9A28-B9E6935B7B2D}"/>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41717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2.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11.jp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4195769896"/>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2" r:id="rId3"/>
    <p:sldLayoutId id="2147483652" r:id="rId4"/>
    <p:sldLayoutId id="2147483676" r:id="rId5"/>
    <p:sldLayoutId id="2147483670" r:id="rId6"/>
    <p:sldLayoutId id="2147483684" r:id="rId7"/>
    <p:sldLayoutId id="2147483659" r:id="rId8"/>
    <p:sldLayoutId id="2147483653" r:id="rId9"/>
    <p:sldLayoutId id="2147483679" r:id="rId10"/>
    <p:sldLayoutId id="2147483680" r:id="rId11"/>
    <p:sldLayoutId id="2147483677" r:id="rId12"/>
    <p:sldLayoutId id="2147483678" r:id="rId13"/>
    <p:sldLayoutId id="2147483683" r:id="rId14"/>
    <p:sldLayoutId id="2147483651" r:id="rId15"/>
    <p:sldLayoutId id="2147483667" r:id="rId16"/>
    <p:sldLayoutId id="2147483658" r:id="rId17"/>
    <p:sldLayoutId id="2147483685" r:id="rId18"/>
    <p:sldLayoutId id="2147483723" r:id="rId19"/>
    <p:sldLayoutId id="2147483789" r:id="rId20"/>
  </p:sldLayoutIdLst>
  <p:hf sldNum="0" hdr="0"/>
  <p:txStyles>
    <p:titleStyle>
      <a:lvl1pPr algn="l" defTabSz="914400" rtl="0" eaLnBrk="1" latinLnBrk="0" hangingPunct="1">
        <a:lnSpc>
          <a:spcPct val="100000"/>
        </a:lnSpc>
        <a:spcBef>
          <a:spcPct val="0"/>
        </a:spcBef>
        <a:buNone/>
        <a:defRPr sz="4400" b="1" kern="1200">
          <a:solidFill>
            <a:srgbClr val="821E6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821E69"/>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821E69"/>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821E69"/>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821E69"/>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821E69"/>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A4A3A4"/>
          </p15:clr>
        </p15:guide>
        <p15:guide id="2" orient="horz" pos="278" userDrawn="1">
          <p15:clr>
            <a:srgbClr val="A4A3A4"/>
          </p15:clr>
        </p15:guide>
        <p15:guide id="3" pos="2502" userDrawn="1">
          <p15:clr>
            <a:srgbClr val="A4A3A4"/>
          </p15:clr>
        </p15:guide>
        <p15:guide id="4" pos="2729" userDrawn="1">
          <p15:clr>
            <a:srgbClr val="A4A3A4"/>
          </p15:clr>
        </p15:guide>
        <p15:guide id="5" pos="4951" userDrawn="1">
          <p15:clr>
            <a:srgbClr val="A4A3A4"/>
          </p15:clr>
        </p15:guide>
        <p15:guide id="6" pos="5178" userDrawn="1">
          <p15:clr>
            <a:srgbClr val="A4A3A4"/>
          </p15:clr>
        </p15:guide>
        <p15:guide id="7" pos="7401" userDrawn="1">
          <p15:clr>
            <a:srgbClr val="A4A3A4"/>
          </p15:clr>
        </p15:guide>
        <p15:guide id="8" orient="horz" pos="504" userDrawn="1">
          <p15:clr>
            <a:srgbClr val="A4A3A4"/>
          </p15:clr>
        </p15:guide>
        <p15:guide id="9" orient="horz" pos="3816" userDrawn="1">
          <p15:clr>
            <a:srgbClr val="A4A3A4"/>
          </p15:clr>
        </p15:guide>
        <p15:guide id="10" orient="horz" pos="4042" userDrawn="1">
          <p15:clr>
            <a:srgbClr val="A4A3A4"/>
          </p15:clr>
        </p15:guide>
        <p15:guide id="11" pos="3727" userDrawn="1">
          <p15:clr>
            <a:srgbClr val="A4A3A4"/>
          </p15:clr>
        </p15:guide>
        <p15:guide id="12" pos="3953" userDrawn="1">
          <p15:clr>
            <a:srgbClr val="A4A3A4"/>
          </p15:clr>
        </p15:guide>
        <p15:guide id="13" orient="horz" pos="3589" userDrawn="1">
          <p15:clr>
            <a:srgbClr val="A4A3A4"/>
          </p15:clr>
        </p15:guide>
        <p15:guide id="14" orient="horz" pos="1139" userDrawn="1">
          <p15:clr>
            <a:srgbClr val="A4A3A4"/>
          </p15:clr>
        </p15:guide>
        <p15:guide id="15" orient="horz" pos="1253"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458000"/>
            <a:ext cx="10515600" cy="4718963"/>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
        <p:nvSpPr>
          <p:cNvPr id="7" name="Rectangle 6"/>
          <p:cNvSpPr/>
          <p:nvPr userDrawn="1"/>
        </p:nvSpPr>
        <p:spPr>
          <a:xfrm>
            <a:off x="0" y="0"/>
            <a:ext cx="12192000" cy="12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solidFill>
                <a:schemeClr val="bg1"/>
              </a:solidFill>
            </a:endParaRPr>
          </a:p>
        </p:txBody>
      </p:sp>
      <p:sp>
        <p:nvSpPr>
          <p:cNvPr id="2" name="Title Placeholder 1"/>
          <p:cNvSpPr>
            <a:spLocks noGrp="1"/>
          </p:cNvSpPr>
          <p:nvPr>
            <p:ph type="title"/>
          </p:nvPr>
        </p:nvSpPr>
        <p:spPr>
          <a:xfrm>
            <a:off x="838200" y="198000"/>
            <a:ext cx="7200000" cy="88712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Slide Number Placeholder 5"/>
          <p:cNvSpPr>
            <a:spLocks noGrp="1"/>
          </p:cNvSpPr>
          <p:nvPr>
            <p:ph type="sldNum" sz="quarter" idx="4"/>
          </p:nvPr>
        </p:nvSpPr>
        <p:spPr>
          <a:xfrm>
            <a:off x="11506200" y="6492875"/>
            <a:ext cx="685800" cy="365125"/>
          </a:xfrm>
          <a:prstGeom prst="rect">
            <a:avLst/>
          </a:prstGeom>
        </p:spPr>
        <p:txBody>
          <a:bodyPr/>
          <a:lstStyle>
            <a:lvl1pPr algn="ctr">
              <a:defRPr sz="2000" b="1">
                <a:solidFill>
                  <a:srgbClr val="C3C114"/>
                </a:solidFill>
              </a:defRPr>
            </a:lvl1pPr>
          </a:lstStyle>
          <a:p>
            <a:fld id="{09AB7D12-A524-4A37-822E-86680631D2B1}" type="slidenum">
              <a:rPr lang="en-GB" smtClean="0"/>
              <a:pPr/>
              <a:t>‹#›</a:t>
            </a:fld>
            <a:endParaRPr lang="en-GB"/>
          </a:p>
        </p:txBody>
      </p:sp>
    </p:spTree>
    <p:extLst>
      <p:ext uri="{BB962C8B-B14F-4D97-AF65-F5344CB8AC3E}">
        <p14:creationId xmlns:p14="http://schemas.microsoft.com/office/powerpoint/2010/main" val="75741221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3C11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3C114"/>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3C11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3C11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3C11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167615606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hf sldNum="0" hdr="0"/>
  <p:txStyles>
    <p:titleStyle>
      <a:lvl1pPr algn="l" defTabSz="914400" rtl="0" eaLnBrk="1" latinLnBrk="0" hangingPunct="1">
        <a:lnSpc>
          <a:spcPct val="100000"/>
        </a:lnSpc>
        <a:spcBef>
          <a:spcPct val="0"/>
        </a:spcBef>
        <a:buNone/>
        <a:defRPr sz="4400" b="1" kern="1200">
          <a:solidFill>
            <a:srgbClr val="821E6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821E69"/>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821E69"/>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821E69"/>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821E69"/>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821E69"/>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A4A3A4"/>
          </p15:clr>
        </p15:guide>
        <p15:guide id="2" orient="horz" pos="278">
          <p15:clr>
            <a:srgbClr val="A4A3A4"/>
          </p15:clr>
        </p15:guide>
        <p15:guide id="3" pos="2502">
          <p15:clr>
            <a:srgbClr val="A4A3A4"/>
          </p15:clr>
        </p15:guide>
        <p15:guide id="4" pos="2729">
          <p15:clr>
            <a:srgbClr val="A4A3A4"/>
          </p15:clr>
        </p15:guide>
        <p15:guide id="5" pos="4951">
          <p15:clr>
            <a:srgbClr val="A4A3A4"/>
          </p15:clr>
        </p15:guide>
        <p15:guide id="6" pos="5178">
          <p15:clr>
            <a:srgbClr val="A4A3A4"/>
          </p15:clr>
        </p15:guide>
        <p15:guide id="7" pos="7401">
          <p15:clr>
            <a:srgbClr val="A4A3A4"/>
          </p15:clr>
        </p15:guide>
        <p15:guide id="8" orient="horz" pos="504">
          <p15:clr>
            <a:srgbClr val="A4A3A4"/>
          </p15:clr>
        </p15:guide>
        <p15:guide id="9" orient="horz" pos="3816">
          <p15:clr>
            <a:srgbClr val="A4A3A4"/>
          </p15:clr>
        </p15:guide>
        <p15:guide id="10" orient="horz" pos="4042">
          <p15:clr>
            <a:srgbClr val="A4A3A4"/>
          </p15:clr>
        </p15:guide>
        <p15:guide id="11" pos="3727">
          <p15:clr>
            <a:srgbClr val="A4A3A4"/>
          </p15:clr>
        </p15:guide>
        <p15:guide id="12" pos="3953">
          <p15:clr>
            <a:srgbClr val="A4A3A4"/>
          </p15:clr>
        </p15:guide>
        <p15:guide id="13" orient="horz" pos="3589">
          <p15:clr>
            <a:srgbClr val="A4A3A4"/>
          </p15:clr>
        </p15:guide>
        <p15:guide id="14" orient="horz" pos="1139">
          <p15:clr>
            <a:srgbClr val="A4A3A4"/>
          </p15:clr>
        </p15:guide>
        <p15:guide id="15" orient="horz" pos="1253">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body" idx="1"/>
          </p:nvPr>
        </p:nvSpPr>
        <p:spPr>
          <a:xfrm>
            <a:off x="508000" y="1447801"/>
            <a:ext cx="11074400" cy="461111"/>
          </a:xfrm>
          <a:prstGeom prst="rect">
            <a:avLst/>
          </a:prstGeom>
          <a:noFill/>
          <a:ln>
            <a:noFill/>
          </a:ln>
        </p:spPr>
        <p:txBody>
          <a:bodyPr spcFirstLastPara="1" wrap="square" lIns="91425" tIns="45700" rIns="91425" bIns="45700" anchor="t" anchorCtr="0">
            <a:spAutoFit/>
          </a:bodyPr>
          <a:lstStyle>
            <a:lvl1pPr marL="457200" marR="0" lvl="0" indent="-342900" algn="l" rtl="0">
              <a:lnSpc>
                <a:spcPct val="110000"/>
              </a:lnSpc>
              <a:spcBef>
                <a:spcPts val="540"/>
              </a:spcBef>
              <a:spcAft>
                <a:spcPts val="0"/>
              </a:spcAft>
              <a:buClr>
                <a:srgbClr val="053663"/>
              </a:buClr>
              <a:buSzPts val="1800"/>
              <a:buFont typeface="Arial"/>
              <a:buChar char="•"/>
              <a:defRPr sz="1800" b="0" i="0" u="none" strike="noStrike" cap="none">
                <a:solidFill>
                  <a:srgbClr val="053663"/>
                </a:solidFill>
                <a:latin typeface="Arial"/>
                <a:ea typeface="Arial"/>
                <a:cs typeface="Arial"/>
                <a:sym typeface="Arial"/>
              </a:defRPr>
            </a:lvl1pPr>
            <a:lvl2pPr marL="914400" marR="0" lvl="1" indent="-323850" algn="l" rtl="0">
              <a:lnSpc>
                <a:spcPct val="90000"/>
              </a:lnSpc>
              <a:spcBef>
                <a:spcPts val="360"/>
              </a:spcBef>
              <a:spcAft>
                <a:spcPts val="0"/>
              </a:spcAft>
              <a:buClr>
                <a:srgbClr val="053663"/>
              </a:buClr>
              <a:buSzPts val="1500"/>
              <a:buFont typeface="Arial"/>
              <a:buChar char="–"/>
              <a:defRPr sz="1500" b="0" i="0" u="none" strike="noStrike" cap="none">
                <a:solidFill>
                  <a:srgbClr val="053663"/>
                </a:solidFill>
                <a:latin typeface="Arial"/>
                <a:ea typeface="Arial"/>
                <a:cs typeface="Arial"/>
                <a:sym typeface="Arial"/>
              </a:defRPr>
            </a:lvl2pPr>
            <a:lvl3pPr marL="1371600" marR="0" lvl="2" indent="-304800" algn="l" rtl="0">
              <a:lnSpc>
                <a:spcPct val="90000"/>
              </a:lnSpc>
              <a:spcBef>
                <a:spcPts val="240"/>
              </a:spcBef>
              <a:spcAft>
                <a:spcPts val="0"/>
              </a:spcAft>
              <a:buClr>
                <a:srgbClr val="053663"/>
              </a:buClr>
              <a:buSzPts val="1200"/>
              <a:buFont typeface="Arial"/>
              <a:buChar char="•"/>
              <a:defRPr sz="1200" b="0" i="0" u="none" strike="noStrike" cap="none">
                <a:solidFill>
                  <a:srgbClr val="053663"/>
                </a:solidFill>
                <a:latin typeface="Arial"/>
                <a:ea typeface="Arial"/>
                <a:cs typeface="Arial"/>
                <a:sym typeface="Arial"/>
              </a:defRPr>
            </a:lvl3pPr>
            <a:lvl4pPr marL="1828800" marR="0" lvl="3" indent="-304800" algn="l" rtl="0">
              <a:lnSpc>
                <a:spcPct val="90000"/>
              </a:lnSpc>
              <a:spcBef>
                <a:spcPts val="240"/>
              </a:spcBef>
              <a:spcAft>
                <a:spcPts val="0"/>
              </a:spcAft>
              <a:buClr>
                <a:srgbClr val="053663"/>
              </a:buClr>
              <a:buSzPts val="1200"/>
              <a:buFont typeface="Arial"/>
              <a:buChar char="–"/>
              <a:defRPr sz="1200" b="0" i="0" u="none" strike="noStrike" cap="none">
                <a:solidFill>
                  <a:srgbClr val="053663"/>
                </a:solidFill>
                <a:latin typeface="Arial"/>
                <a:ea typeface="Arial"/>
                <a:cs typeface="Arial"/>
                <a:sym typeface="Arial"/>
              </a:defRPr>
            </a:lvl4pPr>
            <a:lvl5pPr marL="2286000" marR="0" lvl="4" indent="-304800" algn="l" rtl="0">
              <a:lnSpc>
                <a:spcPct val="90000"/>
              </a:lnSpc>
              <a:spcBef>
                <a:spcPts val="240"/>
              </a:spcBef>
              <a:spcAft>
                <a:spcPts val="0"/>
              </a:spcAft>
              <a:buClr>
                <a:srgbClr val="053663"/>
              </a:buClr>
              <a:buSzPts val="1200"/>
              <a:buFont typeface="Arial"/>
              <a:buChar char="»"/>
              <a:defRPr sz="1200" b="0" i="0" u="none" strike="noStrike" cap="none">
                <a:solidFill>
                  <a:srgbClr val="053663"/>
                </a:solidFill>
                <a:latin typeface="Arial"/>
                <a:ea typeface="Arial"/>
                <a:cs typeface="Arial"/>
                <a:sym typeface="Arial"/>
              </a:defRPr>
            </a:lvl5pPr>
            <a:lvl6pPr marL="2743200" marR="0" lvl="5" indent="-304800" algn="l" rtl="0">
              <a:lnSpc>
                <a:spcPct val="90000"/>
              </a:lnSpc>
              <a:spcBef>
                <a:spcPts val="240"/>
              </a:spcBef>
              <a:spcAft>
                <a:spcPts val="0"/>
              </a:spcAft>
              <a:buClr>
                <a:srgbClr val="004D75"/>
              </a:buClr>
              <a:buSzPts val="1200"/>
              <a:buFont typeface="Verdana"/>
              <a:buChar char="»"/>
              <a:defRPr sz="1200" b="0" i="0" u="none" strike="noStrike" cap="none">
                <a:solidFill>
                  <a:srgbClr val="004D75"/>
                </a:solidFill>
                <a:latin typeface="Verdana"/>
                <a:ea typeface="Verdana"/>
                <a:cs typeface="Verdana"/>
                <a:sym typeface="Verdana"/>
              </a:defRPr>
            </a:lvl6pPr>
            <a:lvl7pPr marL="3200400" marR="0" lvl="6" indent="-304800" algn="l" rtl="0">
              <a:lnSpc>
                <a:spcPct val="90000"/>
              </a:lnSpc>
              <a:spcBef>
                <a:spcPts val="240"/>
              </a:spcBef>
              <a:spcAft>
                <a:spcPts val="0"/>
              </a:spcAft>
              <a:buClr>
                <a:srgbClr val="004D75"/>
              </a:buClr>
              <a:buSzPts val="1200"/>
              <a:buFont typeface="Verdana"/>
              <a:buChar char="»"/>
              <a:defRPr sz="1200" b="0" i="0" u="none" strike="noStrike" cap="none">
                <a:solidFill>
                  <a:srgbClr val="004D75"/>
                </a:solidFill>
                <a:latin typeface="Verdana"/>
                <a:ea typeface="Verdana"/>
                <a:cs typeface="Verdana"/>
                <a:sym typeface="Verdana"/>
              </a:defRPr>
            </a:lvl7pPr>
            <a:lvl8pPr marL="3657600" marR="0" lvl="7" indent="-304800" algn="l" rtl="0">
              <a:lnSpc>
                <a:spcPct val="90000"/>
              </a:lnSpc>
              <a:spcBef>
                <a:spcPts val="240"/>
              </a:spcBef>
              <a:spcAft>
                <a:spcPts val="0"/>
              </a:spcAft>
              <a:buClr>
                <a:srgbClr val="004D75"/>
              </a:buClr>
              <a:buSzPts val="1200"/>
              <a:buFont typeface="Verdana"/>
              <a:buChar char="»"/>
              <a:defRPr sz="1200" b="0" i="0" u="none" strike="noStrike" cap="none">
                <a:solidFill>
                  <a:srgbClr val="004D75"/>
                </a:solidFill>
                <a:latin typeface="Verdana"/>
                <a:ea typeface="Verdana"/>
                <a:cs typeface="Verdana"/>
                <a:sym typeface="Verdana"/>
              </a:defRPr>
            </a:lvl8pPr>
            <a:lvl9pPr marL="4114800" marR="0" lvl="8" indent="-304800" algn="l" rtl="0">
              <a:lnSpc>
                <a:spcPct val="90000"/>
              </a:lnSpc>
              <a:spcBef>
                <a:spcPts val="240"/>
              </a:spcBef>
              <a:spcAft>
                <a:spcPts val="240"/>
              </a:spcAft>
              <a:buClr>
                <a:srgbClr val="004D75"/>
              </a:buClr>
              <a:buSzPts val="1200"/>
              <a:buFont typeface="Verdana"/>
              <a:buChar char="»"/>
              <a:defRPr sz="1200" b="0" i="0" u="none" strike="noStrike" cap="none">
                <a:solidFill>
                  <a:srgbClr val="004D75"/>
                </a:solidFill>
                <a:latin typeface="Verdana"/>
                <a:ea typeface="Verdana"/>
                <a:cs typeface="Verdana"/>
                <a:sym typeface="Verdana"/>
              </a:defRPr>
            </a:lvl9pPr>
          </a:lstStyle>
          <a:p>
            <a:endParaRPr/>
          </a:p>
        </p:txBody>
      </p:sp>
      <p:sp>
        <p:nvSpPr>
          <p:cNvPr id="11" name="Google Shape;11;p28"/>
          <p:cNvSpPr txBox="1"/>
          <p:nvPr/>
        </p:nvSpPr>
        <p:spPr>
          <a:xfrm>
            <a:off x="527051" y="6165853"/>
            <a:ext cx="1344083" cy="615499"/>
          </a:xfrm>
          <a:prstGeom prst="rect">
            <a:avLst/>
          </a:prstGeom>
          <a:noFill/>
          <a:ln>
            <a:noFill/>
          </a:ln>
        </p:spPr>
        <p:txBody>
          <a:bodyPr spcFirstLastPara="1" wrap="square" lIns="121900" tIns="60933" rIns="121900" bIns="60933" anchor="t" anchorCtr="0">
            <a:spAutoFit/>
          </a:bodyPr>
          <a:lstStyle/>
          <a:p>
            <a:pPr marL="0" marR="0" lvl="0" indent="0" algn="l" rtl="0">
              <a:spcBef>
                <a:spcPts val="0"/>
              </a:spcBef>
              <a:spcAft>
                <a:spcPts val="0"/>
              </a:spcAft>
              <a:buNone/>
            </a:pPr>
            <a:endParaRPr sz="3200" b="0" i="0" u="none" strike="noStrike" cap="none">
              <a:solidFill>
                <a:schemeClr val="dk1"/>
              </a:solidFill>
              <a:latin typeface="Times"/>
              <a:ea typeface="Times"/>
              <a:cs typeface="Times"/>
              <a:sym typeface="Times"/>
            </a:endParaRPr>
          </a:p>
        </p:txBody>
      </p:sp>
      <p:sp>
        <p:nvSpPr>
          <p:cNvPr id="12" name="Google Shape;12;p28"/>
          <p:cNvSpPr txBox="1"/>
          <p:nvPr/>
        </p:nvSpPr>
        <p:spPr>
          <a:xfrm>
            <a:off x="0" y="0"/>
            <a:ext cx="12192000" cy="1066800"/>
          </a:xfrm>
          <a:prstGeom prst="rect">
            <a:avLst/>
          </a:prstGeom>
          <a:solidFill>
            <a:srgbClr val="6F2C9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r>
              <a:rPr lang="en-GB" sz="3733" b="0" i="0" u="none" strike="noStrike" cap="none">
                <a:solidFill>
                  <a:schemeClr val="lt1"/>
                </a:solidFill>
                <a:latin typeface="Arial"/>
                <a:ea typeface="Arial"/>
                <a:cs typeface="Arial"/>
                <a:sym typeface="Arial"/>
              </a:rPr>
              <a:t>Click to edit Master title style</a:t>
            </a:r>
            <a:endParaRPr sz="3733" b="0" i="0" u="none" strike="noStrike" cap="none">
              <a:solidFill>
                <a:schemeClr val="lt1"/>
              </a:solidFill>
              <a:latin typeface="Arial"/>
              <a:ea typeface="Arial"/>
              <a:cs typeface="Arial"/>
              <a:sym typeface="Arial"/>
            </a:endParaRPr>
          </a:p>
        </p:txBody>
      </p:sp>
      <p:pic>
        <p:nvPicPr>
          <p:cNvPr id="13" name="Google Shape;13;p28"/>
          <p:cNvPicPr preferRelativeResize="0"/>
          <p:nvPr/>
        </p:nvPicPr>
        <p:blipFill rotWithShape="1">
          <a:blip r:embed="rId13">
            <a:alphaModFix/>
          </a:blip>
          <a:srcRect l="7914" t="13541" r="6219" b="10621"/>
          <a:stretch/>
        </p:blipFill>
        <p:spPr>
          <a:xfrm>
            <a:off x="9647767" y="6015041"/>
            <a:ext cx="2406651" cy="758825"/>
          </a:xfrm>
          <a:prstGeom prst="rect">
            <a:avLst/>
          </a:prstGeom>
          <a:noFill/>
          <a:ln>
            <a:noFill/>
          </a:ln>
        </p:spPr>
      </p:pic>
    </p:spTree>
    <p:extLst>
      <p:ext uri="{BB962C8B-B14F-4D97-AF65-F5344CB8AC3E}">
        <p14:creationId xmlns:p14="http://schemas.microsoft.com/office/powerpoint/2010/main" val="552393231"/>
      </p:ext>
    </p:extLst>
  </p:cSld>
  <p:clrMap bg1="lt1" tx1="dk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ur03.safelinks.protection.outlook.com/?url=https%3A%2F%2Fwww.routledge.com%2FThe-Handbook-of-Carbon-Management-A-Step-by-Step-Guide-to-High-Impact-Climate%2FMolthan-Hill-Winfield-Howarth-Mazhar%2Fp%2Fbook%2F9781032227603&amp;data=05%7C01%7Cpetra.molthan-hill%40ntu.ac.uk%7Cd06736c7a8f44457e1c408db5b799c72%7C8acbc2c5c8ed42c78169ba438a0dbe2f%7C1%7C0%7C638204350104149098%7CUnknown%7CTWFpbGZsb3d8eyJWIjoiMC4wLjAwMDAiLCJQIjoiV2luMzIiLCJBTiI6Ik1haWwiLCJXVCI6Mn0%3D%7C3000%7C%7C%7C&amp;sdata=mG0NQbzdqoqZZqpfo%2BZlBh4zLw6zUkm3QD3zRYT14qs%3D&amp;reserved=0" TargetMode="External"/><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routledge.com/The-Handbook-of-Carbon-Management-A-Step-by-Step-Guide-to-High-Impact-Climate/Molthan-Hill-Winfield-Howarth-Mazhar/p/book/9781032227603"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30.xml"/><Relationship Id="rId1" Type="http://schemas.openxmlformats.org/officeDocument/2006/relationships/video" Target="https://www.youtube.com/embed/VwgbFjb6Ado?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DFE8-7E94-7D42-8F57-AE1BC6C92109}"/>
              </a:ext>
            </a:extLst>
          </p:cNvPr>
          <p:cNvSpPr>
            <a:spLocks noGrp="1"/>
          </p:cNvSpPr>
          <p:nvPr>
            <p:ph type="ctrTitle"/>
          </p:nvPr>
        </p:nvSpPr>
        <p:spPr>
          <a:xfrm>
            <a:off x="114300" y="1959429"/>
            <a:ext cx="12077700" cy="2056149"/>
          </a:xfrm>
        </p:spPr>
        <p:txBody>
          <a:bodyPr>
            <a:noAutofit/>
          </a:bodyPr>
          <a:lstStyle/>
          <a:p>
            <a:pPr algn="ctr">
              <a:lnSpc>
                <a:spcPct val="115000"/>
              </a:lnSpc>
              <a:spcAft>
                <a:spcPts val="800"/>
              </a:spcAft>
            </a:pPr>
            <a:r>
              <a:rPr lang="en-GB" sz="4000" dirty="0">
                <a:effectLst/>
                <a:latin typeface="Calibri" panose="020F0502020204030204" pitchFamily="34" charset="0"/>
                <a:ea typeface="Calibri" panose="020F0502020204030204" pitchFamily="34" charset="0"/>
                <a:cs typeface="Arial" panose="020B0604020202020204" pitchFamily="34" charset="0"/>
              </a:rPr>
              <a:t>Sustainable Management</a:t>
            </a:r>
            <a:br>
              <a:rPr lang="en-GB" sz="4000" dirty="0">
                <a:effectLst/>
                <a:latin typeface="Calibri" panose="020F0502020204030204" pitchFamily="34" charset="0"/>
                <a:ea typeface="Calibri" panose="020F0502020204030204" pitchFamily="34" charset="0"/>
                <a:cs typeface="Arial" panose="020B0604020202020204" pitchFamily="34" charset="0"/>
              </a:rPr>
            </a:br>
            <a:r>
              <a:rPr lang="en-GB" sz="4000" dirty="0">
                <a:effectLst/>
                <a:latin typeface="Calibri" panose="020F0502020204030204" pitchFamily="34" charset="0"/>
                <a:ea typeface="Calibri" panose="020F0502020204030204" pitchFamily="34" charset="0"/>
                <a:cs typeface="Arial" panose="020B0604020202020204" pitchFamily="34" charset="0"/>
              </a:rPr>
              <a:t>A Complete Guide for Faculty and Students</a:t>
            </a:r>
            <a:br>
              <a:rPr lang="en-GB" sz="4000" dirty="0">
                <a:effectLst/>
                <a:latin typeface="Calibri" panose="020F0502020204030204" pitchFamily="34" charset="0"/>
                <a:ea typeface="Calibri" panose="020F0502020204030204" pitchFamily="34" charset="0"/>
                <a:cs typeface="Arial" panose="020B0604020202020204" pitchFamily="34" charset="0"/>
              </a:rPr>
            </a:br>
            <a:r>
              <a:rPr lang="en-GB" sz="4000" dirty="0">
                <a:effectLst/>
                <a:latin typeface="Calibri" panose="020F0502020204030204" pitchFamily="34" charset="0"/>
                <a:ea typeface="Calibri" panose="020F0502020204030204" pitchFamily="34" charset="0"/>
                <a:cs typeface="Arial" panose="020B0604020202020204" pitchFamily="34" charset="0"/>
              </a:rPr>
              <a:t>Third Edition</a:t>
            </a:r>
            <a:endParaRPr lang="en-US" sz="4000" dirty="0"/>
          </a:p>
        </p:txBody>
      </p:sp>
      <p:sp>
        <p:nvSpPr>
          <p:cNvPr id="3" name="Subtitle 2">
            <a:extLst>
              <a:ext uri="{FF2B5EF4-FFF2-40B4-BE49-F238E27FC236}">
                <a16:creationId xmlns:a16="http://schemas.microsoft.com/office/drawing/2014/main" id="{6A8E7974-55B9-AA4E-BF3A-6C5D6E054143}"/>
              </a:ext>
            </a:extLst>
          </p:cNvPr>
          <p:cNvSpPr>
            <a:spLocks noGrp="1"/>
          </p:cNvSpPr>
          <p:nvPr>
            <p:ph type="subTitle" idx="1"/>
          </p:nvPr>
        </p:nvSpPr>
        <p:spPr>
          <a:xfrm>
            <a:off x="114300" y="4015578"/>
            <a:ext cx="11634788" cy="1538348"/>
          </a:xfrm>
        </p:spPr>
        <p:txBody>
          <a:bodyPr>
            <a:noAutofit/>
          </a:bodyPr>
          <a:lstStyle/>
          <a:p>
            <a:r>
              <a:rPr lang="en-US" sz="2000" dirty="0"/>
              <a:t>Prof Dr Petra Molthan-Hill </a:t>
            </a:r>
          </a:p>
          <a:p>
            <a:r>
              <a:rPr lang="en-GB" sz="2000" dirty="0"/>
              <a:t>Co-Chair UN PRME Working Group on Climate Change &amp; the Environment </a:t>
            </a:r>
          </a:p>
          <a:p>
            <a:r>
              <a:rPr lang="en-GB" sz="2000" dirty="0"/>
              <a:t>Professor of Sustainable Management and Education for Sustainable Development</a:t>
            </a:r>
          </a:p>
          <a:p>
            <a:r>
              <a:rPr lang="en-US" sz="2000" dirty="0"/>
              <a:t>Nottingham Business School, Nottingham Trent University, UK</a:t>
            </a:r>
          </a:p>
        </p:txBody>
      </p:sp>
      <p:sp>
        <p:nvSpPr>
          <p:cNvPr id="5" name="Date Placeholder 3">
            <a:extLst>
              <a:ext uri="{FF2B5EF4-FFF2-40B4-BE49-F238E27FC236}">
                <a16:creationId xmlns:a16="http://schemas.microsoft.com/office/drawing/2014/main" id="{EDD29188-3675-A942-AEBA-40F0F7643B91}"/>
              </a:ext>
            </a:extLst>
          </p:cNvPr>
          <p:cNvSpPr>
            <a:spLocks noGrp="1"/>
          </p:cNvSpPr>
          <p:nvPr>
            <p:ph type="dt" sz="half" idx="10"/>
          </p:nvPr>
        </p:nvSpPr>
        <p:spPr>
          <a:xfrm>
            <a:off x="6275386" y="5195151"/>
            <a:ext cx="5473701" cy="358775"/>
          </a:xfrm>
          <a:prstGeom prst="rect">
            <a:avLst/>
          </a:prstGeom>
        </p:spPr>
        <p:txBody>
          <a:bodyPr/>
          <a:lstStyle/>
          <a:p>
            <a:fld id="{197342E9-89D0-D246-B0E5-635614E13D75}" type="datetime1">
              <a:rPr lang="en-GB" smtClean="0"/>
              <a:pPr/>
              <a:t>14/06/2023</a:t>
            </a:fld>
            <a:endParaRPr lang="en-US" dirty="0"/>
          </a:p>
        </p:txBody>
      </p:sp>
    </p:spTree>
    <p:extLst>
      <p:ext uri="{BB962C8B-B14F-4D97-AF65-F5344CB8AC3E}">
        <p14:creationId xmlns:p14="http://schemas.microsoft.com/office/powerpoint/2010/main" val="2383494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729F927-1DBD-4E82-A829-92641E8E4743}"/>
              </a:ext>
            </a:extLst>
          </p:cNvPr>
          <p:cNvSpPr>
            <a:spLocks noGrp="1"/>
          </p:cNvSpPr>
          <p:nvPr>
            <p:ph type="title"/>
          </p:nvPr>
        </p:nvSpPr>
        <p:spPr>
          <a:xfrm>
            <a:off x="5297762" y="329184"/>
            <a:ext cx="6251110" cy="1783080"/>
          </a:xfrm>
        </p:spPr>
        <p:txBody>
          <a:bodyPr vert="horz" lIns="91440" tIns="45720" rIns="91440" bIns="45720" rtlCol="0" anchor="b">
            <a:normAutofit/>
          </a:bodyPr>
          <a:lstStyle/>
          <a:p>
            <a:pPr>
              <a:lnSpc>
                <a:spcPct val="90000"/>
              </a:lnSpc>
            </a:pPr>
            <a:r>
              <a:rPr lang="en-US" sz="5400" dirty="0">
                <a:solidFill>
                  <a:schemeClr val="tx1"/>
                </a:solidFill>
                <a:latin typeface="+mj-lt"/>
                <a:cs typeface="+mj-cs"/>
              </a:rPr>
              <a:t>Introduction</a:t>
            </a:r>
          </a:p>
        </p:txBody>
      </p:sp>
      <p:pic>
        <p:nvPicPr>
          <p:cNvPr id="9" name="Content Placeholder 8" descr="A picture containing human face, person, smile, clothing&#10;&#10;Description automatically generated">
            <a:extLst>
              <a:ext uri="{FF2B5EF4-FFF2-40B4-BE49-F238E27FC236}">
                <a16:creationId xmlns:a16="http://schemas.microsoft.com/office/drawing/2014/main" id="{9E02CB8E-469F-43E1-9BA3-A6FF19B2A1A7}"/>
              </a:ext>
            </a:extLst>
          </p:cNvPr>
          <p:cNvPicPr>
            <a:picLocks noGrp="1" noChangeAspect="1"/>
          </p:cNvPicPr>
          <p:nvPr>
            <p:ph idx="1"/>
          </p:nvPr>
        </p:nvPicPr>
        <p:blipFill rotWithShape="1">
          <a:blip r:embed="rId2"/>
          <a:srcRect l="26506" r="10506"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8C84CC5A-AA45-4356-8A52-ED04B26D8D7B}"/>
              </a:ext>
            </a:extLst>
          </p:cNvPr>
          <p:cNvSpPr>
            <a:spLocks noGrp="1"/>
          </p:cNvSpPr>
          <p:nvPr>
            <p:ph idx="12"/>
          </p:nvPr>
        </p:nvSpPr>
        <p:spPr>
          <a:xfrm>
            <a:off x="4931229" y="2706624"/>
            <a:ext cx="7260771" cy="3920816"/>
          </a:xfrm>
        </p:spPr>
        <p:txBody>
          <a:bodyPr vert="horz" lIns="91440" tIns="45720" rIns="91440" bIns="45720" rtlCol="0">
            <a:normAutofit fontScale="92500" lnSpcReduction="20000"/>
          </a:bodyPr>
          <a:lstStyle/>
          <a:p>
            <a:pPr marL="0" indent="0" fontAlgn="base">
              <a:lnSpc>
                <a:spcPct val="90000"/>
              </a:lnSpc>
              <a:buNone/>
            </a:pPr>
            <a:r>
              <a:rPr lang="en-US" sz="1900" dirty="0">
                <a:latin typeface="+mn-lt"/>
                <a:cs typeface="+mn-cs"/>
              </a:rPr>
              <a:t>Prof </a:t>
            </a:r>
            <a:r>
              <a:rPr lang="en-US" sz="1900" b="0" i="0" dirty="0">
                <a:effectLst/>
                <a:latin typeface="+mn-lt"/>
                <a:cs typeface="+mn-cs"/>
              </a:rPr>
              <a:t>Dr Petra Molthan-Hill is Co-Chair of the United Nations Principles for Responsible Management Education (PRME) Working Group on Climate Change and Environment and Professor of Sustainable </a:t>
            </a:r>
            <a:r>
              <a:rPr lang="en-US" sz="1900" b="0" i="0" dirty="0" err="1">
                <a:effectLst/>
                <a:latin typeface="+mn-lt"/>
                <a:cs typeface="+mn-cs"/>
              </a:rPr>
              <a:t>Managment</a:t>
            </a:r>
            <a:r>
              <a:rPr lang="en-US" sz="1900" b="0" i="0" dirty="0">
                <a:effectLst/>
                <a:latin typeface="+mn-lt"/>
                <a:cs typeface="+mn-cs"/>
              </a:rPr>
              <a:t> and Education for Sustainable Development (ESD) at Nottingham Business School, Nottingham Trent University, UK. </a:t>
            </a:r>
          </a:p>
          <a:p>
            <a:pPr marL="0" indent="0" fontAlgn="base">
              <a:lnSpc>
                <a:spcPct val="90000"/>
              </a:lnSpc>
              <a:buNone/>
            </a:pPr>
            <a:r>
              <a:rPr lang="en-US" sz="1900" b="0" i="0" dirty="0">
                <a:effectLst/>
                <a:latin typeface="+mn-lt"/>
                <a:cs typeface="+mn-cs"/>
              </a:rPr>
              <a:t>She is an international multi-award-winning expert for Climate Change Mitigation Tools, Greenhouse Gas Management and ESD and leads the ‘Climate Literacy Training for Educators, Communities, </a:t>
            </a:r>
            <a:r>
              <a:rPr lang="en-US" sz="1900" b="0" i="0" dirty="0" err="1">
                <a:effectLst/>
                <a:latin typeface="+mn-lt"/>
                <a:cs typeface="+mn-cs"/>
              </a:rPr>
              <a:t>Organisations</a:t>
            </a:r>
            <a:r>
              <a:rPr lang="en-US" sz="1900" b="0" i="0" dirty="0">
                <a:effectLst/>
                <a:latin typeface="+mn-lt"/>
                <a:cs typeface="+mn-cs"/>
              </a:rPr>
              <a:t> and Students’ (CLT-ECOS) distributed worldwide. </a:t>
            </a:r>
          </a:p>
          <a:p>
            <a:pPr marL="0" indent="0" fontAlgn="base">
              <a:lnSpc>
                <a:spcPct val="90000"/>
              </a:lnSpc>
              <a:buNone/>
            </a:pPr>
            <a:r>
              <a:rPr lang="en-US" sz="1900" b="0" i="0" dirty="0">
                <a:effectLst/>
                <a:latin typeface="+mn-lt"/>
                <a:cs typeface="+mn-cs"/>
              </a:rPr>
              <a:t>She has worked with </a:t>
            </a:r>
            <a:r>
              <a:rPr lang="en-US" sz="1900" b="0" i="0" dirty="0" err="1">
                <a:effectLst/>
                <a:latin typeface="+mn-lt"/>
                <a:cs typeface="+mn-cs"/>
              </a:rPr>
              <a:t>organisations</a:t>
            </a:r>
            <a:r>
              <a:rPr lang="en-US" sz="1900" b="0" i="0" dirty="0">
                <a:effectLst/>
                <a:latin typeface="+mn-lt"/>
                <a:cs typeface="+mn-cs"/>
              </a:rPr>
              <a:t> from SMEs to bigger organizations like the NHS on how to reduce GHG emissions and is lead author of the 'Handbook of Carbon Management. A Step-by-Step Guide to High-Impact Climate Solutions for Every Manager in Every Function ' </a:t>
            </a:r>
            <a:r>
              <a:rPr lang="en-US" sz="1900" b="0" i="0" dirty="0">
                <a:effectLst/>
                <a:latin typeface="+mn-lt"/>
                <a:cs typeface="+mn-cs"/>
                <a:hlinkClick r:id="rId3" tooltip="Original URL: https://www.routledge.com/The-Handbook-of-Carbon-Management-A-Step-by-Step-Guide-to-High-Impact-Climate/Molthan-Hill-Winfield-Howarth-Mazhar/p/book/9781032227603. Click or tap if you trust this link."/>
              </a:rPr>
              <a:t>https://www.routledge.com/The-Handbook-of-Carbon-Management-A-Step-by-Step-Guide-to-High-Impact-Climate/Molthan-Hill-Winfield-Howarth-Mazhar/p/book/9781032227603</a:t>
            </a:r>
            <a:br>
              <a:rPr lang="en-US" sz="1900" b="0" i="0" dirty="0">
                <a:effectLst/>
                <a:latin typeface="+mn-lt"/>
                <a:cs typeface="+mn-cs"/>
              </a:rPr>
            </a:br>
            <a:br>
              <a:rPr lang="en-US" sz="1400" dirty="0">
                <a:latin typeface="+mn-lt"/>
                <a:cs typeface="+mn-cs"/>
              </a:rPr>
            </a:br>
            <a:endParaRPr lang="en-US" sz="1400" dirty="0">
              <a:latin typeface="+mn-lt"/>
              <a:cs typeface="+mn-cs"/>
            </a:endParaRPr>
          </a:p>
        </p:txBody>
      </p:sp>
    </p:spTree>
    <p:extLst>
      <p:ext uri="{BB962C8B-B14F-4D97-AF65-F5344CB8AC3E}">
        <p14:creationId xmlns:p14="http://schemas.microsoft.com/office/powerpoint/2010/main" val="3462785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21" descr="sdgs_poster_new1.png"/>
          <p:cNvPicPr preferRelativeResize="0"/>
          <p:nvPr/>
        </p:nvPicPr>
        <p:blipFill rotWithShape="1">
          <a:blip r:embed="rId3">
            <a:alphaModFix/>
          </a:blip>
          <a:srcRect t="2290" r="4435"/>
          <a:stretch/>
        </p:blipFill>
        <p:spPr>
          <a:xfrm>
            <a:off x="719403" y="1119891"/>
            <a:ext cx="10385485" cy="4802027"/>
          </a:xfrm>
          <a:prstGeom prst="rect">
            <a:avLst/>
          </a:prstGeom>
          <a:noFill/>
          <a:ln>
            <a:noFill/>
          </a:ln>
        </p:spPr>
      </p:pic>
      <p:sp>
        <p:nvSpPr>
          <p:cNvPr id="574" name="Google Shape;574;p21"/>
          <p:cNvSpPr txBox="1">
            <a:spLocks noGrp="1"/>
          </p:cNvSpPr>
          <p:nvPr>
            <p:ph type="title"/>
          </p:nvPr>
        </p:nvSpPr>
        <p:spPr>
          <a:xfrm>
            <a:off x="0" y="0"/>
            <a:ext cx="12192000" cy="1066800"/>
          </a:xfrm>
          <a:prstGeom prst="rect">
            <a:avLst/>
          </a:prstGeom>
          <a:solidFill>
            <a:srgbClr val="6F2C91"/>
          </a:solidFill>
          <a:ln>
            <a:noFill/>
          </a:ln>
        </p:spPr>
        <p:txBody>
          <a:bodyPr spcFirstLastPara="1" wrap="square" lIns="121900" tIns="60933" rIns="121900" bIns="60933" anchor="ctr" anchorCtr="0">
            <a:noAutofit/>
          </a:bodyPr>
          <a:lstStyle/>
          <a:p>
            <a:r>
              <a:rPr lang="en-GB" sz="4267" b="1">
                <a:latin typeface="Arial"/>
                <a:ea typeface="Arial"/>
                <a:cs typeface="Arial"/>
                <a:sym typeface="Arial"/>
              </a:rPr>
              <a:t>UN Sustainable Development Goals</a:t>
            </a:r>
            <a:endParaRPr/>
          </a:p>
        </p:txBody>
      </p:sp>
      <p:pic>
        <p:nvPicPr>
          <p:cNvPr id="575" name="Google Shape;575;p21"/>
          <p:cNvPicPr preferRelativeResize="0"/>
          <p:nvPr/>
        </p:nvPicPr>
        <p:blipFill>
          <a:blip r:embed="rId4">
            <a:alphaModFix/>
          </a:blip>
          <a:stretch>
            <a:fillRect/>
          </a:stretch>
        </p:blipFill>
        <p:spPr>
          <a:xfrm>
            <a:off x="9502600" y="194384"/>
            <a:ext cx="2540000" cy="6780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3D0EBF4-0C3A-4607-9FEF-3545384548AC}"/>
              </a:ext>
            </a:extLst>
          </p:cNvPr>
          <p:cNvSpPr txBox="1"/>
          <p:nvPr/>
        </p:nvSpPr>
        <p:spPr>
          <a:xfrm>
            <a:off x="937260" y="5815236"/>
            <a:ext cx="10563225" cy="676275"/>
          </a:xfrm>
          <a:prstGeom prst="rect">
            <a:avLst/>
          </a:prstGeom>
          <a:noFill/>
        </p:spPr>
        <p:txBody>
          <a:bodyPr wrap="square" lIns="0" tIns="0" rIns="0" bIns="0" rtlCol="0" anchor="b" anchorCtr="0">
            <a:normAutofit fontScale="700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Table published in: Molthan-Hill, P et al (2021), </a:t>
            </a:r>
            <a:r>
              <a:rPr kumimoji="0" lang="en-GB" sz="19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Climate change education at universities: Relevance and strategies for every discipline.</a:t>
            </a:r>
            <a:r>
              <a:rPr kumimoji="0" lang="en-GB" sz="19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 Handbook of Climate Change Adaptation and Mitigation (3rd edition), Springer: Cham, Switzerland. Adapted from definitions provided by Mochizuki Y, Bryan A (2015) Climate change education in the context of education for sustainable development: Rationale and principles. Research 9(1): 4-26. </a:t>
            </a:r>
            <a:endParaRPr kumimoji="0" lang="en-GB" sz="19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F639CD7-082D-4148-8457-C9B8D908F8DB}"/>
              </a:ext>
            </a:extLst>
          </p:cNvPr>
          <p:cNvGraphicFramePr>
            <a:graphicFrameLocks/>
          </p:cNvGraphicFramePr>
          <p:nvPr>
            <p:extLst>
              <p:ext uri="{D42A27DB-BD31-4B8C-83A1-F6EECF244321}">
                <p14:modId xmlns:p14="http://schemas.microsoft.com/office/powerpoint/2010/main" val="3142411126"/>
              </p:ext>
            </p:extLst>
          </p:nvPr>
        </p:nvGraphicFramePr>
        <p:xfrm>
          <a:off x="323385" y="520110"/>
          <a:ext cx="11520000" cy="529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8274DBD2-64CF-471F-BEB9-BA6C00AF64EE}"/>
              </a:ext>
            </a:extLst>
          </p:cNvPr>
          <p:cNvSpPr txBox="1"/>
          <p:nvPr/>
        </p:nvSpPr>
        <p:spPr>
          <a:xfrm>
            <a:off x="-141668" y="-6236"/>
            <a:ext cx="1232105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D043D"/>
                </a:solidFill>
                <a:effectLst/>
                <a:uLnTx/>
                <a:uFillTx/>
                <a:latin typeface="Arial" panose="020B0604020202020204" pitchFamily="34" charset="0"/>
                <a:ea typeface="+mn-ea"/>
                <a:cs typeface="Arial" panose="020B0604020202020204" pitchFamily="34" charset="0"/>
              </a:rPr>
              <a:t>Climate Change Mitigation Education </a:t>
            </a:r>
            <a:r>
              <a:rPr kumimoji="0" lang="en-GB" sz="2000" b="1" i="0" u="none" strike="noStrike" kern="1200" cap="none" spc="0" normalizeH="0" baseline="0" noProof="0" dirty="0">
                <a:ln>
                  <a:noFill/>
                </a:ln>
                <a:solidFill>
                  <a:srgbClr val="9D043D"/>
                </a:solidFill>
                <a:effectLst/>
                <a:uLnTx/>
                <a:uFillTx/>
                <a:latin typeface="Arial" panose="020B0604020202020204" pitchFamily="34" charset="0"/>
                <a:ea typeface="+mn-ea"/>
                <a:cs typeface="Arial" panose="020B0604020202020204" pitchFamily="34" charset="0"/>
              </a:rPr>
              <a:t>into the core curriculum of every discipline</a:t>
            </a:r>
            <a:endParaRPr kumimoji="0" lang="en-NL" sz="2000" b="1" i="0" u="none" strike="noStrike" kern="1200" cap="none" spc="0" normalizeH="0" baseline="0" noProof="0" dirty="0">
              <a:ln>
                <a:noFill/>
              </a:ln>
              <a:solidFill>
                <a:srgbClr val="9D043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52504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DFE577-C7F0-4D1C-A189-D51000F271F9}"/>
              </a:ext>
            </a:extLst>
          </p:cNvPr>
          <p:cNvSpPr>
            <a:spLocks noGrp="1"/>
          </p:cNvSpPr>
          <p:nvPr>
            <p:ph sz="half" idx="1"/>
          </p:nvPr>
        </p:nvSpPr>
        <p:spPr>
          <a:xfrm>
            <a:off x="442913" y="1802083"/>
            <a:ext cx="7078349" cy="4006289"/>
          </a:xfrm>
        </p:spPr>
        <p:txBody>
          <a:bodyPr>
            <a:normAutofit fontScale="92500" lnSpcReduction="10000"/>
          </a:bodyPr>
          <a:lstStyle/>
          <a:p>
            <a:pPr marL="0" indent="0">
              <a:buNone/>
            </a:pPr>
            <a:r>
              <a:rPr lang="en-GB"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Handbook of Carbon Management:</a:t>
            </a:r>
            <a:r>
              <a:rPr lang="en-GB" sz="2400" b="1" dirty="0">
                <a:effectLst/>
                <a:latin typeface="Calibri" panose="020F0502020204030204" pitchFamily="34" charset="0"/>
                <a:ea typeface="Yu Mincho" panose="02020400000000000000" pitchFamily="18" charset="-128"/>
                <a:cs typeface="Arial" panose="020B0604020202020204" pitchFamily="34" charset="0"/>
              </a:rPr>
              <a:t> A step-by-step guide to high-impact climate solutions for every manager in every function (</a:t>
            </a:r>
            <a:r>
              <a:rPr lang="en-GB" sz="2400" b="1" dirty="0">
                <a:effectLst/>
                <a:latin typeface="Calibri" panose="020F0502020204030204" pitchFamily="34" charset="0"/>
                <a:ea typeface="Yu Mincho" panose="02020400000000000000" pitchFamily="18" charset="-128"/>
                <a:cs typeface="Arial" panose="020B0604020202020204" pitchFamily="34" charset="0"/>
                <a:hlinkClick r:id="rId2"/>
              </a:rPr>
              <a:t>Routledge</a:t>
            </a:r>
            <a:r>
              <a:rPr lang="en-GB" sz="2400" b="1" dirty="0">
                <a:effectLst/>
                <a:latin typeface="Calibri" panose="020F0502020204030204" pitchFamily="34" charset="0"/>
                <a:ea typeface="Yu Mincho" panose="02020400000000000000" pitchFamily="18" charset="-128"/>
                <a:cs typeface="Arial" panose="020B0604020202020204" pitchFamily="34" charset="0"/>
              </a:rPr>
              <a:t>)</a:t>
            </a:r>
          </a:p>
          <a:p>
            <a:r>
              <a:rPr lang="en-GB" sz="2400" dirty="0">
                <a:effectLst/>
                <a:latin typeface="Calibri" panose="020F0502020204030204" pitchFamily="34" charset="0"/>
                <a:ea typeface="Yu Mincho" panose="02020400000000000000" pitchFamily="18" charset="-128"/>
                <a:cs typeface="Arial" panose="020B0604020202020204" pitchFamily="34" charset="0"/>
              </a:rPr>
              <a:t>Procurement and Supply: pushing the boundaries to remove carbon emissions </a:t>
            </a:r>
          </a:p>
          <a:p>
            <a:r>
              <a:rPr lang="en-GB" sz="2400" dirty="0">
                <a:effectLst/>
                <a:latin typeface="Calibri" panose="020F0502020204030204" pitchFamily="34" charset="0"/>
                <a:ea typeface="Yu Mincho" panose="02020400000000000000" pitchFamily="18" charset="-128"/>
                <a:cs typeface="Arial" panose="020B0604020202020204" pitchFamily="34" charset="0"/>
              </a:rPr>
              <a:t>Marketing for a better climate </a:t>
            </a:r>
          </a:p>
          <a:p>
            <a:r>
              <a:rPr lang="en-GB" sz="2400" dirty="0">
                <a:effectLst/>
                <a:latin typeface="Calibri" panose="020F0502020204030204" pitchFamily="34" charset="0"/>
                <a:ea typeface="Yu Mincho" panose="02020400000000000000" pitchFamily="18" charset="-128"/>
                <a:cs typeface="Arial" panose="020B0604020202020204" pitchFamily="34" charset="0"/>
              </a:rPr>
              <a:t>Pension funds, accounts and other investments</a:t>
            </a:r>
          </a:p>
          <a:p>
            <a:r>
              <a:rPr lang="en-GB" sz="2400" dirty="0">
                <a:effectLst/>
                <a:latin typeface="Calibri" panose="020F0502020204030204" pitchFamily="34" charset="0"/>
                <a:ea typeface="Yu Mincho" panose="02020400000000000000" pitchFamily="18" charset="-128"/>
                <a:cs typeface="Arial" panose="020B0604020202020204" pitchFamily="34" charset="0"/>
              </a:rPr>
              <a:t>GHG emissions accounting </a:t>
            </a:r>
          </a:p>
          <a:p>
            <a:r>
              <a:rPr lang="en-GB" sz="2400" dirty="0">
                <a:effectLst/>
                <a:latin typeface="Calibri" panose="020F0502020204030204" pitchFamily="34" charset="0"/>
                <a:ea typeface="Yu Mincho" panose="02020400000000000000" pitchFamily="18" charset="-128"/>
                <a:cs typeface="Arial" panose="020B0604020202020204" pitchFamily="34" charset="0"/>
              </a:rPr>
              <a:t>Climate communication and reporting to internal and external stakeholders </a:t>
            </a:r>
            <a:endParaRPr lang="en-GB" sz="2400" dirty="0"/>
          </a:p>
        </p:txBody>
      </p:sp>
      <p:sp>
        <p:nvSpPr>
          <p:cNvPr id="3" name="Title 2">
            <a:extLst>
              <a:ext uri="{FF2B5EF4-FFF2-40B4-BE49-F238E27FC236}">
                <a16:creationId xmlns:a16="http://schemas.microsoft.com/office/drawing/2014/main" id="{B2A01368-D592-4D22-8397-4184AFAD9B39}"/>
              </a:ext>
            </a:extLst>
          </p:cNvPr>
          <p:cNvSpPr>
            <a:spLocks noGrp="1"/>
          </p:cNvSpPr>
          <p:nvPr>
            <p:ph type="title"/>
          </p:nvPr>
        </p:nvSpPr>
        <p:spPr/>
        <p:txBody>
          <a:bodyPr/>
          <a:lstStyle/>
          <a:p>
            <a:r>
              <a:rPr lang="en-GB" dirty="0"/>
              <a:t>Integrated into every discipline/function</a:t>
            </a:r>
          </a:p>
        </p:txBody>
      </p:sp>
      <p:pic>
        <p:nvPicPr>
          <p:cNvPr id="4" name="Picture 3">
            <a:extLst>
              <a:ext uri="{FF2B5EF4-FFF2-40B4-BE49-F238E27FC236}">
                <a16:creationId xmlns:a16="http://schemas.microsoft.com/office/drawing/2014/main" id="{9BCD7DF7-5588-4C4C-93F2-1608937C3A8F}"/>
              </a:ext>
            </a:extLst>
          </p:cNvPr>
          <p:cNvPicPr>
            <a:picLocks noChangeAspect="1"/>
          </p:cNvPicPr>
          <p:nvPr/>
        </p:nvPicPr>
        <p:blipFill>
          <a:blip r:embed="rId3"/>
          <a:stretch>
            <a:fillRect/>
          </a:stretch>
        </p:blipFill>
        <p:spPr>
          <a:xfrm>
            <a:off x="7606383" y="1802083"/>
            <a:ext cx="4142704" cy="4255817"/>
          </a:xfrm>
          <a:prstGeom prst="rect">
            <a:avLst/>
          </a:prstGeom>
        </p:spPr>
      </p:pic>
      <p:sp>
        <p:nvSpPr>
          <p:cNvPr id="5" name="Arrow: Right 4">
            <a:extLst>
              <a:ext uri="{FF2B5EF4-FFF2-40B4-BE49-F238E27FC236}">
                <a16:creationId xmlns:a16="http://schemas.microsoft.com/office/drawing/2014/main" id="{FD685667-12A9-43AF-B4D3-EA3FEF80FD28}"/>
              </a:ext>
            </a:extLst>
          </p:cNvPr>
          <p:cNvSpPr/>
          <p:nvPr/>
        </p:nvSpPr>
        <p:spPr>
          <a:xfrm>
            <a:off x="3065172" y="5055918"/>
            <a:ext cx="4541211" cy="154837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F1912023-CFC6-4F52-911A-5CAAF4694E97}"/>
              </a:ext>
            </a:extLst>
          </p:cNvPr>
          <p:cNvSpPr txBox="1"/>
          <p:nvPr/>
        </p:nvSpPr>
        <p:spPr>
          <a:xfrm>
            <a:off x="3065172" y="5473521"/>
            <a:ext cx="4245735" cy="682579"/>
          </a:xfrm>
          <a:prstGeom prst="rect">
            <a:avLst/>
          </a:prstGeom>
          <a:noFill/>
        </p:spPr>
        <p:txBody>
          <a:bodyPr wrap="square" lIns="0" tIns="0" rIns="0" bIns="0" rtlCol="0" anchor="b" anchorCtr="0">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https://www.routledge.com/The-Handbook-of-Carbon-Management-A-Step-by-Step-Guide-to-High-Impact-Climate/Molthan-Hill-Winfield-Howarth-Mazhar/p/book/9781032227603</a:t>
            </a:r>
          </a:p>
        </p:txBody>
      </p:sp>
    </p:spTree>
    <p:extLst>
      <p:ext uri="{BB962C8B-B14F-4D97-AF65-F5344CB8AC3E}">
        <p14:creationId xmlns:p14="http://schemas.microsoft.com/office/powerpoint/2010/main" val="829274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B791BF27-DA84-4D6E-B92C-F1D632AFF759}"/>
              </a:ext>
            </a:extLst>
          </p:cNvPr>
          <p:cNvSpPr>
            <a:spLocks noGrp="1"/>
          </p:cNvSpPr>
          <p:nvPr>
            <p:ph type="title"/>
          </p:nvPr>
        </p:nvSpPr>
        <p:spPr>
          <a:xfrm>
            <a:off x="1113810" y="2825248"/>
            <a:ext cx="4036334" cy="2387600"/>
          </a:xfrm>
        </p:spPr>
        <p:txBody>
          <a:bodyPr vert="horz" lIns="91440" tIns="45720" rIns="91440" bIns="45720" rtlCol="0" anchor="t">
            <a:normAutofit/>
          </a:bodyPr>
          <a:lstStyle/>
          <a:p>
            <a:pPr>
              <a:lnSpc>
                <a:spcPct val="90000"/>
              </a:lnSpc>
            </a:pPr>
            <a:r>
              <a:rPr lang="en-US" sz="5400" kern="1200" dirty="0">
                <a:latin typeface="+mj-lt"/>
                <a:ea typeface="+mj-ea"/>
                <a:cs typeface="+mj-cs"/>
              </a:rPr>
              <a:t>Pass it on</a:t>
            </a:r>
          </a:p>
        </p:txBody>
      </p:sp>
      <p:pic>
        <p:nvPicPr>
          <p:cNvPr id="10" name="Online Media 7" descr="Hands holding the earth&#10;&#10;Description automatically generated with low confidence">
            <a:hlinkClick r:id="" action="ppaction://media"/>
            <a:extLst>
              <a:ext uri="{FF2B5EF4-FFF2-40B4-BE49-F238E27FC236}">
                <a16:creationId xmlns:a16="http://schemas.microsoft.com/office/drawing/2014/main" id="{EA31F633-700D-417A-A8C1-E4484DF46EA5}"/>
              </a:ext>
            </a:extLst>
          </p:cNvPr>
          <p:cNvPicPr>
            <a:picLocks noRot="1" noChangeAspect="1"/>
          </p:cNvPicPr>
          <p:nvPr>
            <a:videoFile r:link="rId1"/>
          </p:nvPr>
        </p:nvPicPr>
        <p:blipFill>
          <a:blip r:embed="rId3"/>
          <a:stretch/>
        </p:blipFill>
        <p:spPr>
          <a:xfrm>
            <a:off x="5922492" y="1744712"/>
            <a:ext cx="5536001" cy="3293920"/>
          </a:xfrm>
          <a:prstGeom prst="rect">
            <a:avLst/>
          </a:prstGeom>
        </p:spPr>
      </p:pic>
    </p:spTree>
    <p:extLst>
      <p:ext uri="{BB962C8B-B14F-4D97-AF65-F5344CB8AC3E}">
        <p14:creationId xmlns:p14="http://schemas.microsoft.com/office/powerpoint/2010/main" val="53567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ADF974-9179-4EE0-AD8F-D02D45DB693F}"/>
              </a:ext>
            </a:extLst>
          </p:cNvPr>
          <p:cNvSpPr txBox="1"/>
          <p:nvPr/>
        </p:nvSpPr>
        <p:spPr>
          <a:xfrm>
            <a:off x="942975" y="4186237"/>
            <a:ext cx="10458450" cy="2071687"/>
          </a:xfrm>
          <a:prstGeom prst="rect">
            <a:avLst/>
          </a:prstGeom>
          <a:noFill/>
        </p:spPr>
        <p:txBody>
          <a:bodyPr wrap="square" lIns="0" tIns="0" rIns="0" bIns="0" rtlCol="0" anchor="b" anchorCtr="0">
            <a:normAutofit/>
          </a:bodyPr>
          <a:lstStyle/>
          <a:p>
            <a:pPr algn="ctr"/>
            <a:r>
              <a:rPr lang="en-GB" sz="4000" b="1" dirty="0"/>
              <a:t>Want to find out more?</a:t>
            </a:r>
            <a:br>
              <a:rPr lang="en-GB" sz="4000" b="1" dirty="0"/>
            </a:br>
            <a:r>
              <a:rPr lang="en-GB" sz="4000" b="1" dirty="0"/>
              <a:t>Please contact Prof Dr Petra Molthan-Hill  </a:t>
            </a:r>
          </a:p>
          <a:p>
            <a:pPr algn="ctr"/>
            <a:r>
              <a:rPr lang="en-GB" sz="4000" b="1" dirty="0"/>
              <a:t>petra.molthan-hill@ntu.ac.uk</a:t>
            </a:r>
          </a:p>
        </p:txBody>
      </p:sp>
    </p:spTree>
    <p:extLst>
      <p:ext uri="{BB962C8B-B14F-4D97-AF65-F5344CB8AC3E}">
        <p14:creationId xmlns:p14="http://schemas.microsoft.com/office/powerpoint/2010/main" val="3192034467"/>
      </p:ext>
    </p:extLst>
  </p:cSld>
  <p:clrMapOvr>
    <a:masterClrMapping/>
  </p:clrMapOvr>
</p:sld>
</file>

<file path=ppt/theme/theme1.xml><?xml version="1.0" encoding="utf-8"?>
<a:theme xmlns:a="http://schemas.openxmlformats.org/drawingml/2006/main" name="Office Theme">
  <a:themeElements>
    <a:clrScheme name="NBS COLOURS">
      <a:dk1>
        <a:srgbClr val="000000"/>
      </a:dk1>
      <a:lt1>
        <a:srgbClr val="FFFFFF"/>
      </a:lt1>
      <a:dk2>
        <a:srgbClr val="000000"/>
      </a:dk2>
      <a:lt2>
        <a:srgbClr val="E5E5E5"/>
      </a:lt2>
      <a:accent1>
        <a:srgbClr val="821D69"/>
      </a:accent1>
      <a:accent2>
        <a:srgbClr val="C7007F"/>
      </a:accent2>
      <a:accent3>
        <a:srgbClr val="6E6257"/>
      </a:accent3>
      <a:accent4>
        <a:srgbClr val="821D69"/>
      </a:accent4>
      <a:accent5>
        <a:srgbClr val="C7007F"/>
      </a:accent5>
      <a:accent6>
        <a:srgbClr val="6E6257"/>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EAUC">
      <a:dk1>
        <a:sysClr val="windowText" lastClr="000000"/>
      </a:dk1>
      <a:lt1>
        <a:sysClr val="window" lastClr="FFFFFF"/>
      </a:lt1>
      <a:dk2>
        <a:srgbClr val="44546A"/>
      </a:dk2>
      <a:lt2>
        <a:srgbClr val="E7E6E6"/>
      </a:lt2>
      <a:accent1>
        <a:srgbClr val="5CC4E4"/>
      </a:accent1>
      <a:accent2>
        <a:srgbClr val="A6C83D"/>
      </a:accent2>
      <a:accent3>
        <a:srgbClr val="FAB51D"/>
      </a:accent3>
      <a:accent4>
        <a:srgbClr val="1C5FAA"/>
      </a:accent4>
      <a:accent5>
        <a:srgbClr val="804F9B"/>
      </a:accent5>
      <a:accent6>
        <a:srgbClr val="C5E0B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NBS COLOURS">
      <a:dk1>
        <a:srgbClr val="000000"/>
      </a:dk1>
      <a:lt1>
        <a:srgbClr val="FFFFFF"/>
      </a:lt1>
      <a:dk2>
        <a:srgbClr val="000000"/>
      </a:dk2>
      <a:lt2>
        <a:srgbClr val="E5E5E5"/>
      </a:lt2>
      <a:accent1>
        <a:srgbClr val="821D69"/>
      </a:accent1>
      <a:accent2>
        <a:srgbClr val="C7007F"/>
      </a:accent2>
      <a:accent3>
        <a:srgbClr val="6E6257"/>
      </a:accent3>
      <a:accent4>
        <a:srgbClr val="821D69"/>
      </a:accent4>
      <a:accent5>
        <a:srgbClr val="C7007F"/>
      </a:accent5>
      <a:accent6>
        <a:srgbClr val="6E6257"/>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48A64365211844BF30BC3ADD420261" ma:contentTypeVersion="9" ma:contentTypeDescription="Create a new document." ma:contentTypeScope="" ma:versionID="75e0c5aee79607807b15ab6d12f79388">
  <xsd:schema xmlns:xsd="http://www.w3.org/2001/XMLSchema" xmlns:xs="http://www.w3.org/2001/XMLSchema" xmlns:p="http://schemas.microsoft.com/office/2006/metadata/properties" xmlns:ns2="8dbe2aa3-3237-4830-85c4-3d48417ef302" targetNamespace="http://schemas.microsoft.com/office/2006/metadata/properties" ma:root="true" ma:fieldsID="e664cca9d083112af5a16716c027d5cf" ns2:_="">
    <xsd:import namespace="8dbe2aa3-3237-4830-85c4-3d48417ef3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e2aa3-3237-4830-85c4-3d48417ef3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62A570-BE0F-402C-93AD-2B52047D967B}">
  <ds:schemaRefs>
    <ds:schemaRef ds:uri="http://schemas.microsoft.com/sharepoint/v3/contenttype/forms"/>
  </ds:schemaRefs>
</ds:datastoreItem>
</file>

<file path=customXml/itemProps2.xml><?xml version="1.0" encoding="utf-8"?>
<ds:datastoreItem xmlns:ds="http://schemas.openxmlformats.org/officeDocument/2006/customXml" ds:itemID="{F8EB7606-F0DE-4E35-ADFF-7F76928EE48B}">
  <ds:schemaRefs>
    <ds:schemaRef ds:uri="http://www.w3.org/XML/1998/namespace"/>
    <ds:schemaRef ds:uri="http://purl.org/dc/dcmitype/"/>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8dbe2aa3-3237-4830-85c4-3d48417ef302"/>
  </ds:schemaRefs>
</ds:datastoreItem>
</file>

<file path=customXml/itemProps3.xml><?xml version="1.0" encoding="utf-8"?>
<ds:datastoreItem xmlns:ds="http://schemas.openxmlformats.org/officeDocument/2006/customXml" ds:itemID="{5CAF4DDC-74AA-4AC4-9EBF-8C3A311B15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e2aa3-3237-4830-85c4-3d48417ef3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710</TotalTime>
  <Words>615</Words>
  <Application>Microsoft Office PowerPoint</Application>
  <PresentationFormat>Widescreen</PresentationFormat>
  <Paragraphs>34</Paragraphs>
  <Slides>7</Slides>
  <Notes>3</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7</vt:i4>
      </vt:variant>
    </vt:vector>
  </HeadingPairs>
  <TitlesOfParts>
    <vt:vector size="18" baseType="lpstr">
      <vt:lpstr>Arial</vt:lpstr>
      <vt:lpstr>Calibri</vt:lpstr>
      <vt:lpstr>Calibri Light</vt:lpstr>
      <vt:lpstr>Times</vt:lpstr>
      <vt:lpstr>Times New Roman</vt:lpstr>
      <vt:lpstr>Verdana</vt:lpstr>
      <vt:lpstr>Wingdings</vt:lpstr>
      <vt:lpstr>Office Theme</vt:lpstr>
      <vt:lpstr>6_Office Theme</vt:lpstr>
      <vt:lpstr>3_Office Theme</vt:lpstr>
      <vt:lpstr>blank</vt:lpstr>
      <vt:lpstr>Sustainable Management A Complete Guide for Faculty and Students Third Edition</vt:lpstr>
      <vt:lpstr>Introduction</vt:lpstr>
      <vt:lpstr>UN Sustainable Development Goals</vt:lpstr>
      <vt:lpstr>PowerPoint Presentation</vt:lpstr>
      <vt:lpstr>Integrated into every discipline/function</vt:lpstr>
      <vt:lpstr>Pass it 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Kayleigh Meller</dc:creator>
  <cp:lastModifiedBy>Molthan-hill, Petra 02</cp:lastModifiedBy>
  <cp:revision>180</cp:revision>
  <cp:lastPrinted>2021-07-26T13:03:06Z</cp:lastPrinted>
  <dcterms:created xsi:type="dcterms:W3CDTF">2020-08-07T10:40:47Z</dcterms:created>
  <dcterms:modified xsi:type="dcterms:W3CDTF">2023-06-14T13:37:15Z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0x010100E248A64365211844BF30BC3ADD420261</vt:lpwstr>
  </property>
</Properties>
</file>