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3.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5.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6.xml" ContentType="application/vnd.openxmlformats-officedocument.theme+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7.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87" r:id="rId5"/>
    <p:sldMasterId id="2147483741" r:id="rId6"/>
    <p:sldMasterId id="2147483747" r:id="rId7"/>
    <p:sldMasterId id="2147483777" r:id="rId8"/>
    <p:sldMasterId id="2147483790" r:id="rId9"/>
    <p:sldMasterId id="2147483813" r:id="rId10"/>
    <p:sldMasterId id="2147483825" r:id="rId11"/>
  </p:sldMasterIdLst>
  <p:notesMasterIdLst>
    <p:notesMasterId r:id="rId32"/>
  </p:notesMasterIdLst>
  <p:sldIdLst>
    <p:sldId id="256" r:id="rId12"/>
    <p:sldId id="2085" r:id="rId13"/>
    <p:sldId id="1546" r:id="rId14"/>
    <p:sldId id="1585" r:id="rId15"/>
    <p:sldId id="2156" r:id="rId16"/>
    <p:sldId id="276" r:id="rId17"/>
    <p:sldId id="261" r:id="rId18"/>
    <p:sldId id="266" r:id="rId19"/>
    <p:sldId id="1539" r:id="rId20"/>
    <p:sldId id="2159" r:id="rId21"/>
    <p:sldId id="2160" r:id="rId22"/>
    <p:sldId id="283" r:id="rId23"/>
    <p:sldId id="2094" r:id="rId24"/>
    <p:sldId id="2095" r:id="rId25"/>
    <p:sldId id="413" r:id="rId26"/>
    <p:sldId id="2162" r:id="rId27"/>
    <p:sldId id="274" r:id="rId28"/>
    <p:sldId id="2158" r:id="rId29"/>
    <p:sldId id="2163" r:id="rId30"/>
    <p:sldId id="1566" r:id="rId31"/>
  </p:sldIdLst>
  <p:sldSz cx="12192000" cy="6858000"/>
  <p:notesSz cx="6954838" cy="9309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74108C7-DF0F-673F-37F3-EE27DAD13C9E}" name="Winfield, Fiona" initials="WF" userId="S::fiona.winfield@ntu.ac.uk::d37310e7-4adc-4a58-8e97-70c8cbb9788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BCDC"/>
    <a:srgbClr val="821E69"/>
    <a:srgbClr val="C7017F"/>
    <a:srgbClr val="6F6258"/>
    <a:srgbClr val="9E043D"/>
    <a:srgbClr val="E5E5E5"/>
    <a:srgbClr val="E6005B"/>
    <a:srgbClr val="BB3F07"/>
    <a:srgbClr val="C7D533"/>
    <a:srgbClr val="F07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84" autoAdjust="0"/>
    <p:restoredTop sz="82831" autoAdjust="0"/>
  </p:normalViewPr>
  <p:slideViewPr>
    <p:cSldViewPr snapToGrid="0" snapToObjects="1">
      <p:cViewPr varScale="1">
        <p:scale>
          <a:sx n="59" d="100"/>
          <a:sy n="59" d="100"/>
        </p:scale>
        <p:origin x="972" y="7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notesMaster" Target="notesMasters/notesMaster1.xml"/><Relationship Id="rId37"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image" Target="../media/image43.png"/><Relationship Id="rId4" Type="http://schemas.openxmlformats.org/officeDocument/2006/relationships/image" Target="../media/image4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image" Target="../media/image43.png"/><Relationship Id="rId4"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E5563D-A390-4C49-A4DB-1D796F964B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NL"/>
        </a:p>
      </dgm:t>
    </dgm:pt>
    <dgm:pt modelId="{BF0BE499-53BA-4BD4-9601-751292FB15C5}">
      <dgm:prSet phldrT="[Text]"/>
      <dgm:spPr>
        <a:solidFill>
          <a:schemeClr val="accent1"/>
        </a:solidFill>
      </dgm:spPr>
      <dgm:t>
        <a:bodyPr/>
        <a:lstStyle/>
        <a:p>
          <a:r>
            <a:rPr lang="en-GB" dirty="0"/>
            <a:t>Developing values, knowledge and skills required to make choices and decisions that minimize the use of natural resources, emissions, waste and pollution; while contributing to the development of new solutions to the climate crisis (e.g., rethinking the way we live, buy and consume, how our daily lives are organized, how we socialize, exchange, share, educate and build identities).</a:t>
          </a:r>
          <a:endParaRPr lang="en-NL" dirty="0"/>
        </a:p>
      </dgm:t>
    </dgm:pt>
    <dgm:pt modelId="{7B74AADB-0B16-4187-9E3E-9B714F8348E0}" type="parTrans" cxnId="{2E172D6B-C645-4660-ADCD-3EB08F26D5B6}">
      <dgm:prSet/>
      <dgm:spPr/>
      <dgm:t>
        <a:bodyPr/>
        <a:lstStyle/>
        <a:p>
          <a:endParaRPr lang="en-NL"/>
        </a:p>
      </dgm:t>
    </dgm:pt>
    <dgm:pt modelId="{D71C903B-C6DD-4F16-A2CE-17B0ADD0CB05}" type="sibTrans" cxnId="{2E172D6B-C645-4660-ADCD-3EB08F26D5B6}">
      <dgm:prSet/>
      <dgm:spPr/>
      <dgm:t>
        <a:bodyPr/>
        <a:lstStyle/>
        <a:p>
          <a:endParaRPr lang="en-NL"/>
        </a:p>
      </dgm:t>
    </dgm:pt>
    <dgm:pt modelId="{E61A7ED8-A56B-4551-8802-43EB69E1FEAD}">
      <dgm:prSet/>
      <dgm:spPr>
        <a:solidFill>
          <a:schemeClr val="accent1"/>
        </a:solidFill>
      </dgm:spPr>
      <dgm:t>
        <a:bodyPr/>
        <a:lstStyle/>
        <a:p>
          <a:r>
            <a:rPr lang="en-GB" dirty="0"/>
            <a:t>Taking individual and/or collective action with the potential to have immediate, direct impact (e.g., reducing energy consumption, using non-polluting and renewable energy sources, environmental conservation, re-forestation and re-greening). </a:t>
          </a:r>
          <a:endParaRPr lang="en-NL" dirty="0"/>
        </a:p>
      </dgm:t>
    </dgm:pt>
    <dgm:pt modelId="{47F75F9E-59C9-48A5-9D41-F2F937D26112}" type="parTrans" cxnId="{9B98E53F-EA3D-4C19-97C7-FC45A22C8421}">
      <dgm:prSet/>
      <dgm:spPr/>
      <dgm:t>
        <a:bodyPr/>
        <a:lstStyle/>
        <a:p>
          <a:endParaRPr lang="en-NL"/>
        </a:p>
      </dgm:t>
    </dgm:pt>
    <dgm:pt modelId="{C5E1C23E-EADB-41C7-8A62-A253B964919D}" type="sibTrans" cxnId="{9B98E53F-EA3D-4C19-97C7-FC45A22C8421}">
      <dgm:prSet/>
      <dgm:spPr/>
      <dgm:t>
        <a:bodyPr/>
        <a:lstStyle/>
        <a:p>
          <a:endParaRPr lang="en-NL"/>
        </a:p>
      </dgm:t>
    </dgm:pt>
    <dgm:pt modelId="{CEB19BAB-4487-40C4-BF32-76075AF1F385}">
      <dgm:prSet/>
      <dgm:spPr>
        <a:solidFill>
          <a:schemeClr val="accent1"/>
        </a:solidFill>
      </dgm:spPr>
      <dgm:t>
        <a:bodyPr/>
        <a:lstStyle/>
        <a:p>
          <a:r>
            <a:rPr lang="en-GB" dirty="0"/>
            <a:t>Contributing to policy development with long-term positive impact on societal behaviour by examining economic systems, social structures, cultural patterns, lifestyle expectations, consumerism, wealth distribution, aspirations and value systems and their underlying responsibility for excessive greenhouse gas production.</a:t>
          </a:r>
          <a:endParaRPr lang="en-NL" dirty="0"/>
        </a:p>
      </dgm:t>
    </dgm:pt>
    <dgm:pt modelId="{58E0EA66-2472-4B6A-A27B-C121C5AA7611}" type="parTrans" cxnId="{D30DE669-1050-4936-ADDB-7CD7DD193F25}">
      <dgm:prSet/>
      <dgm:spPr/>
      <dgm:t>
        <a:bodyPr/>
        <a:lstStyle/>
        <a:p>
          <a:endParaRPr lang="en-NL"/>
        </a:p>
      </dgm:t>
    </dgm:pt>
    <dgm:pt modelId="{6FF1B02C-546F-423F-9A85-9C53A0C14D86}" type="sibTrans" cxnId="{D30DE669-1050-4936-ADDB-7CD7DD193F25}">
      <dgm:prSet/>
      <dgm:spPr/>
      <dgm:t>
        <a:bodyPr/>
        <a:lstStyle/>
        <a:p>
          <a:endParaRPr lang="en-NL"/>
        </a:p>
      </dgm:t>
    </dgm:pt>
    <dgm:pt modelId="{D7529F2F-78BA-4BA6-AFF6-59E39FBB8536}" type="pres">
      <dgm:prSet presAssocID="{CEE5563D-A390-4C49-A4DB-1D796F964B95}" presName="linear" presStyleCnt="0">
        <dgm:presLayoutVars>
          <dgm:animLvl val="lvl"/>
          <dgm:resizeHandles val="exact"/>
        </dgm:presLayoutVars>
      </dgm:prSet>
      <dgm:spPr/>
    </dgm:pt>
    <dgm:pt modelId="{70240DFD-9C90-4185-A583-6E33B86868F1}" type="pres">
      <dgm:prSet presAssocID="{BF0BE499-53BA-4BD4-9601-751292FB15C5}" presName="parentText" presStyleLbl="node1" presStyleIdx="0" presStyleCnt="3">
        <dgm:presLayoutVars>
          <dgm:chMax val="0"/>
          <dgm:bulletEnabled val="1"/>
        </dgm:presLayoutVars>
      </dgm:prSet>
      <dgm:spPr/>
    </dgm:pt>
    <dgm:pt modelId="{1F88F9F6-5C1E-4792-88B1-B9B083CDE615}" type="pres">
      <dgm:prSet presAssocID="{D71C903B-C6DD-4F16-A2CE-17B0ADD0CB05}" presName="spacer" presStyleCnt="0"/>
      <dgm:spPr/>
    </dgm:pt>
    <dgm:pt modelId="{443C1692-2A9C-4941-B34B-5F9CCEA5CC65}" type="pres">
      <dgm:prSet presAssocID="{E61A7ED8-A56B-4551-8802-43EB69E1FEAD}" presName="parentText" presStyleLbl="node1" presStyleIdx="1" presStyleCnt="3">
        <dgm:presLayoutVars>
          <dgm:chMax val="0"/>
          <dgm:bulletEnabled val="1"/>
        </dgm:presLayoutVars>
      </dgm:prSet>
      <dgm:spPr/>
    </dgm:pt>
    <dgm:pt modelId="{ABF7FC8D-C674-473E-8240-1EBA54CC6768}" type="pres">
      <dgm:prSet presAssocID="{C5E1C23E-EADB-41C7-8A62-A253B964919D}" presName="spacer" presStyleCnt="0"/>
      <dgm:spPr/>
    </dgm:pt>
    <dgm:pt modelId="{1CBCF9C5-F202-4995-9634-4C82753ADD33}" type="pres">
      <dgm:prSet presAssocID="{CEB19BAB-4487-40C4-BF32-76075AF1F385}" presName="parentText" presStyleLbl="node1" presStyleIdx="2" presStyleCnt="3">
        <dgm:presLayoutVars>
          <dgm:chMax val="0"/>
          <dgm:bulletEnabled val="1"/>
        </dgm:presLayoutVars>
      </dgm:prSet>
      <dgm:spPr/>
    </dgm:pt>
  </dgm:ptLst>
  <dgm:cxnLst>
    <dgm:cxn modelId="{66A7D600-2BDF-4754-A3C7-3450AAF83953}" type="presOf" srcId="{E61A7ED8-A56B-4551-8802-43EB69E1FEAD}" destId="{443C1692-2A9C-4941-B34B-5F9CCEA5CC65}" srcOrd="0" destOrd="0" presId="urn:microsoft.com/office/officeart/2005/8/layout/vList2"/>
    <dgm:cxn modelId="{9B98E53F-EA3D-4C19-97C7-FC45A22C8421}" srcId="{CEE5563D-A390-4C49-A4DB-1D796F964B95}" destId="{E61A7ED8-A56B-4551-8802-43EB69E1FEAD}" srcOrd="1" destOrd="0" parTransId="{47F75F9E-59C9-48A5-9D41-F2F937D26112}" sibTransId="{C5E1C23E-EADB-41C7-8A62-A253B964919D}"/>
    <dgm:cxn modelId="{D30DE669-1050-4936-ADDB-7CD7DD193F25}" srcId="{CEE5563D-A390-4C49-A4DB-1D796F964B95}" destId="{CEB19BAB-4487-40C4-BF32-76075AF1F385}" srcOrd="2" destOrd="0" parTransId="{58E0EA66-2472-4B6A-A27B-C121C5AA7611}" sibTransId="{6FF1B02C-546F-423F-9A85-9C53A0C14D86}"/>
    <dgm:cxn modelId="{2E172D6B-C645-4660-ADCD-3EB08F26D5B6}" srcId="{CEE5563D-A390-4C49-A4DB-1D796F964B95}" destId="{BF0BE499-53BA-4BD4-9601-751292FB15C5}" srcOrd="0" destOrd="0" parTransId="{7B74AADB-0B16-4187-9E3E-9B714F8348E0}" sibTransId="{D71C903B-C6DD-4F16-A2CE-17B0ADD0CB05}"/>
    <dgm:cxn modelId="{00622D8C-3B8C-4FD2-AD92-9038F97016EA}" type="presOf" srcId="{BF0BE499-53BA-4BD4-9601-751292FB15C5}" destId="{70240DFD-9C90-4185-A583-6E33B86868F1}" srcOrd="0" destOrd="0" presId="urn:microsoft.com/office/officeart/2005/8/layout/vList2"/>
    <dgm:cxn modelId="{59D573D8-28C1-4E9F-93ED-62A3B3F288E2}" type="presOf" srcId="{CEB19BAB-4487-40C4-BF32-76075AF1F385}" destId="{1CBCF9C5-F202-4995-9634-4C82753ADD33}" srcOrd="0" destOrd="0" presId="urn:microsoft.com/office/officeart/2005/8/layout/vList2"/>
    <dgm:cxn modelId="{EC675DFF-B493-4BAD-AA86-313058C757DB}" type="presOf" srcId="{CEE5563D-A390-4C49-A4DB-1D796F964B95}" destId="{D7529F2F-78BA-4BA6-AFF6-59E39FBB8536}" srcOrd="0" destOrd="0" presId="urn:microsoft.com/office/officeart/2005/8/layout/vList2"/>
    <dgm:cxn modelId="{C97FCEB0-16FF-4FDC-92D3-6A6F9F791345}" type="presParOf" srcId="{D7529F2F-78BA-4BA6-AFF6-59E39FBB8536}" destId="{70240DFD-9C90-4185-A583-6E33B86868F1}" srcOrd="0" destOrd="0" presId="urn:microsoft.com/office/officeart/2005/8/layout/vList2"/>
    <dgm:cxn modelId="{CECF4202-9CC8-4B6F-993A-A6C6C8DBA430}" type="presParOf" srcId="{D7529F2F-78BA-4BA6-AFF6-59E39FBB8536}" destId="{1F88F9F6-5C1E-4792-88B1-B9B083CDE615}" srcOrd="1" destOrd="0" presId="urn:microsoft.com/office/officeart/2005/8/layout/vList2"/>
    <dgm:cxn modelId="{3CA3F2C0-A672-4AF2-8A5D-670FAFBC3CF4}" type="presParOf" srcId="{D7529F2F-78BA-4BA6-AFF6-59E39FBB8536}" destId="{443C1692-2A9C-4941-B34B-5F9CCEA5CC65}" srcOrd="2" destOrd="0" presId="urn:microsoft.com/office/officeart/2005/8/layout/vList2"/>
    <dgm:cxn modelId="{872FFAE0-457A-4DAC-AD86-21F645F3C8B1}" type="presParOf" srcId="{D7529F2F-78BA-4BA6-AFF6-59E39FBB8536}" destId="{ABF7FC8D-C674-473E-8240-1EBA54CC6768}" srcOrd="3" destOrd="0" presId="urn:microsoft.com/office/officeart/2005/8/layout/vList2"/>
    <dgm:cxn modelId="{8B5C7490-AE11-41B3-9172-96E1429E3276}" type="presParOf" srcId="{D7529F2F-78BA-4BA6-AFF6-59E39FBB8536}" destId="{1CBCF9C5-F202-4995-9634-4C82753ADD3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EC9D00-7D4D-4724-8FD8-FD2C6C4E492A}"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NL"/>
        </a:p>
      </dgm:t>
    </dgm:pt>
    <dgm:pt modelId="{288CA17F-010F-47C8-82E8-CDB1F0BD8907}">
      <dgm:prSet phldrT="[Text]"/>
      <dgm:spPr/>
      <dgm:t>
        <a:bodyPr/>
        <a:lstStyle/>
        <a:p>
          <a:pPr algn="ctr"/>
          <a:r>
            <a:rPr lang="en-GB" dirty="0">
              <a:solidFill>
                <a:schemeClr val="tx1"/>
              </a:solidFill>
            </a:rPr>
            <a:t>Climate change mitigation focused on solutions</a:t>
          </a:r>
          <a:endParaRPr lang="en-NL" dirty="0"/>
        </a:p>
      </dgm:t>
    </dgm:pt>
    <dgm:pt modelId="{6C1D7178-DE3F-4DC4-96C7-58A871042227}" type="parTrans" cxnId="{6C26FC64-702E-440D-BBFF-AD6F174E9BD0}">
      <dgm:prSet/>
      <dgm:spPr/>
      <dgm:t>
        <a:bodyPr/>
        <a:lstStyle/>
        <a:p>
          <a:pPr algn="ctr"/>
          <a:endParaRPr lang="en-NL"/>
        </a:p>
      </dgm:t>
    </dgm:pt>
    <dgm:pt modelId="{B8DAD99D-2EBA-454E-B39F-0F0B84B7C56F}" type="sibTrans" cxnId="{6C26FC64-702E-440D-BBFF-AD6F174E9BD0}">
      <dgm:prSet/>
      <dgm:spPr/>
      <dgm:t>
        <a:bodyPr/>
        <a:lstStyle/>
        <a:p>
          <a:pPr algn="ctr"/>
          <a:endParaRPr lang="en-NL"/>
        </a:p>
      </dgm:t>
    </dgm:pt>
    <dgm:pt modelId="{EAAB7796-74AE-4689-8B04-9053AFD29681}">
      <dgm:prSet phldrT="[Text]"/>
      <dgm:spPr/>
      <dgm:t>
        <a:bodyPr/>
        <a:lstStyle/>
        <a:p>
          <a:pPr algn="ctr"/>
          <a:r>
            <a:rPr lang="en-GB" dirty="0"/>
            <a:t>Interactive teaching material</a:t>
          </a:r>
          <a:endParaRPr lang="en-NL" dirty="0"/>
        </a:p>
      </dgm:t>
    </dgm:pt>
    <dgm:pt modelId="{460FDE6B-C990-4567-A97D-8CE92DF5C9F2}" type="parTrans" cxnId="{2625F2E7-DF7E-4A06-9702-070DED043143}">
      <dgm:prSet/>
      <dgm:spPr/>
      <dgm:t>
        <a:bodyPr/>
        <a:lstStyle/>
        <a:p>
          <a:pPr algn="ctr"/>
          <a:endParaRPr lang="en-NL"/>
        </a:p>
      </dgm:t>
    </dgm:pt>
    <dgm:pt modelId="{DBDA2ACF-7408-4288-A40D-2DE9427DF32E}" type="sibTrans" cxnId="{2625F2E7-DF7E-4A06-9702-070DED043143}">
      <dgm:prSet/>
      <dgm:spPr/>
      <dgm:t>
        <a:bodyPr/>
        <a:lstStyle/>
        <a:p>
          <a:pPr algn="ctr"/>
          <a:endParaRPr lang="en-NL"/>
        </a:p>
      </dgm:t>
    </dgm:pt>
    <dgm:pt modelId="{E9A84F13-52FC-45F9-9914-98752192E741}">
      <dgm:prSet phldrT="[Text]"/>
      <dgm:spPr/>
      <dgm:t>
        <a:bodyPr/>
        <a:lstStyle/>
        <a:p>
          <a:pPr algn="ctr"/>
          <a:r>
            <a:rPr lang="en-GB" dirty="0"/>
            <a:t>MIT Sloan &amp; Climate Interactive Simulation tool </a:t>
          </a:r>
          <a:endParaRPr lang="en-NL" dirty="0"/>
        </a:p>
      </dgm:t>
    </dgm:pt>
    <dgm:pt modelId="{AE41392D-7902-40C5-8641-A2A61F1AF4D6}" type="parTrans" cxnId="{01DA5A4C-589D-4FA9-8A25-12B4A766B5DF}">
      <dgm:prSet/>
      <dgm:spPr/>
      <dgm:t>
        <a:bodyPr/>
        <a:lstStyle/>
        <a:p>
          <a:pPr algn="ctr"/>
          <a:endParaRPr lang="en-NL"/>
        </a:p>
      </dgm:t>
    </dgm:pt>
    <dgm:pt modelId="{5451EB49-B932-4DDA-8764-16538FDD296B}" type="sibTrans" cxnId="{01DA5A4C-589D-4FA9-8A25-12B4A766B5DF}">
      <dgm:prSet/>
      <dgm:spPr/>
      <dgm:t>
        <a:bodyPr/>
        <a:lstStyle/>
        <a:p>
          <a:pPr algn="ctr"/>
          <a:endParaRPr lang="en-NL"/>
        </a:p>
      </dgm:t>
    </dgm:pt>
    <dgm:pt modelId="{693AB9D4-59AB-4AE9-A0ED-EEC538033421}">
      <dgm:prSet/>
      <dgm:spPr/>
      <dgm:t>
        <a:bodyPr/>
        <a:lstStyle/>
        <a:p>
          <a:pPr algn="ctr"/>
          <a:r>
            <a:rPr lang="en-GB" dirty="0"/>
            <a:t>Certificates for you and your students</a:t>
          </a:r>
          <a:endParaRPr lang="en-NL" dirty="0"/>
        </a:p>
      </dgm:t>
    </dgm:pt>
    <dgm:pt modelId="{CBA92C69-736A-4B07-BB73-1E2A9B937B26}" type="parTrans" cxnId="{7A796FD2-326F-4B5A-9A70-587DFC35559D}">
      <dgm:prSet/>
      <dgm:spPr/>
      <dgm:t>
        <a:bodyPr/>
        <a:lstStyle/>
        <a:p>
          <a:pPr algn="ctr"/>
          <a:endParaRPr lang="en-NL"/>
        </a:p>
      </dgm:t>
    </dgm:pt>
    <dgm:pt modelId="{1272EF4D-94B3-4F95-BC95-B1B64D49CE2C}" type="sibTrans" cxnId="{7A796FD2-326F-4B5A-9A70-587DFC35559D}">
      <dgm:prSet/>
      <dgm:spPr/>
      <dgm:t>
        <a:bodyPr/>
        <a:lstStyle/>
        <a:p>
          <a:pPr algn="ctr"/>
          <a:endParaRPr lang="en-NL"/>
        </a:p>
      </dgm:t>
    </dgm:pt>
    <dgm:pt modelId="{D1703DA8-CB43-4CE2-89F3-0AE2985318B0}" type="pres">
      <dgm:prSet presAssocID="{89EC9D00-7D4D-4724-8FD8-FD2C6C4E492A}" presName="Name0" presStyleCnt="0">
        <dgm:presLayoutVars>
          <dgm:dir/>
          <dgm:resizeHandles val="exact"/>
        </dgm:presLayoutVars>
      </dgm:prSet>
      <dgm:spPr/>
    </dgm:pt>
    <dgm:pt modelId="{DBBD1058-A32C-4A27-BDD0-E5B4ECE68118}" type="pres">
      <dgm:prSet presAssocID="{288CA17F-010F-47C8-82E8-CDB1F0BD8907}" presName="compNode" presStyleCnt="0"/>
      <dgm:spPr/>
    </dgm:pt>
    <dgm:pt modelId="{CD6A562E-7197-486F-BE97-DFBC2CFF3D7E}" type="pres">
      <dgm:prSet presAssocID="{288CA17F-010F-47C8-82E8-CDB1F0BD8907}" presName="pictRect" presStyleLbl="node1" presStyleIdx="0" presStyleCnt="4"/>
      <dgm:spPr>
        <a:blipFill rotWithShape="1">
          <a:blip xmlns:r="http://schemas.openxmlformats.org/officeDocument/2006/relationships" r:embed="rId1"/>
          <a:srcRect/>
          <a:stretch>
            <a:fillRect l="-2000" r="-2000"/>
          </a:stretch>
        </a:blipFill>
      </dgm:spPr>
    </dgm:pt>
    <dgm:pt modelId="{4D876F06-6DDD-4D83-890F-4D029BA745C5}" type="pres">
      <dgm:prSet presAssocID="{288CA17F-010F-47C8-82E8-CDB1F0BD8907}" presName="textRect" presStyleLbl="revTx" presStyleIdx="0" presStyleCnt="4">
        <dgm:presLayoutVars>
          <dgm:bulletEnabled val="1"/>
        </dgm:presLayoutVars>
      </dgm:prSet>
      <dgm:spPr/>
    </dgm:pt>
    <dgm:pt modelId="{2341538B-5564-45EE-8A9A-9A7D47930EEA}" type="pres">
      <dgm:prSet presAssocID="{B8DAD99D-2EBA-454E-B39F-0F0B84B7C56F}" presName="sibTrans" presStyleLbl="sibTrans2D1" presStyleIdx="0" presStyleCnt="0"/>
      <dgm:spPr/>
    </dgm:pt>
    <dgm:pt modelId="{055E91EC-143C-40DC-A478-6FEF82A389E8}" type="pres">
      <dgm:prSet presAssocID="{EAAB7796-74AE-4689-8B04-9053AFD29681}" presName="compNode" presStyleCnt="0"/>
      <dgm:spPr/>
    </dgm:pt>
    <dgm:pt modelId="{D09A07F7-6B08-419A-929B-35B77FEFD7CC}" type="pres">
      <dgm:prSet presAssocID="{EAAB7796-74AE-4689-8B04-9053AFD29681}" presName="pictRect" presStyleLbl="node1" presStyleIdx="1" presStyleCnt="4"/>
      <dgm:spPr>
        <a:blipFill rotWithShape="1">
          <a:blip xmlns:r="http://schemas.openxmlformats.org/officeDocument/2006/relationships" r:embed="rId2"/>
          <a:srcRect/>
          <a:stretch>
            <a:fillRect l="-2000" r="-2000"/>
          </a:stretch>
        </a:blipFill>
      </dgm:spPr>
    </dgm:pt>
    <dgm:pt modelId="{8C75DDDE-D4AF-4EFE-93CD-C3BF02253519}" type="pres">
      <dgm:prSet presAssocID="{EAAB7796-74AE-4689-8B04-9053AFD29681}" presName="textRect" presStyleLbl="revTx" presStyleIdx="1" presStyleCnt="4">
        <dgm:presLayoutVars>
          <dgm:bulletEnabled val="1"/>
        </dgm:presLayoutVars>
      </dgm:prSet>
      <dgm:spPr/>
    </dgm:pt>
    <dgm:pt modelId="{9BE3FF69-2864-47E9-A5DB-307E08D44A81}" type="pres">
      <dgm:prSet presAssocID="{DBDA2ACF-7408-4288-A40D-2DE9427DF32E}" presName="sibTrans" presStyleLbl="sibTrans2D1" presStyleIdx="0" presStyleCnt="0"/>
      <dgm:spPr/>
    </dgm:pt>
    <dgm:pt modelId="{64AB5C60-0E12-4DD7-8279-C03B5B5B1594}" type="pres">
      <dgm:prSet presAssocID="{E9A84F13-52FC-45F9-9914-98752192E741}" presName="compNode" presStyleCnt="0"/>
      <dgm:spPr/>
    </dgm:pt>
    <dgm:pt modelId="{ADD7C7E1-30A0-4713-8F27-30F74E1E2C57}" type="pres">
      <dgm:prSet presAssocID="{E9A84F13-52FC-45F9-9914-98752192E741}" presName="pictRect" presStyleLbl="node1" presStyleIdx="2" presStyleCnt="4"/>
      <dgm:spPr>
        <a:blipFill rotWithShape="1">
          <a:blip xmlns:r="http://schemas.openxmlformats.org/officeDocument/2006/relationships" r:embed="rId3"/>
          <a:srcRect/>
          <a:stretch>
            <a:fillRect l="-2000" r="-2000"/>
          </a:stretch>
        </a:blipFill>
      </dgm:spPr>
    </dgm:pt>
    <dgm:pt modelId="{1EE91406-2FB8-46B7-B726-80C89895A895}" type="pres">
      <dgm:prSet presAssocID="{E9A84F13-52FC-45F9-9914-98752192E741}" presName="textRect" presStyleLbl="revTx" presStyleIdx="2" presStyleCnt="4">
        <dgm:presLayoutVars>
          <dgm:bulletEnabled val="1"/>
        </dgm:presLayoutVars>
      </dgm:prSet>
      <dgm:spPr/>
    </dgm:pt>
    <dgm:pt modelId="{77A89643-6148-4D94-B862-61DA29EBBEA4}" type="pres">
      <dgm:prSet presAssocID="{5451EB49-B932-4DDA-8764-16538FDD296B}" presName="sibTrans" presStyleLbl="sibTrans2D1" presStyleIdx="0" presStyleCnt="0"/>
      <dgm:spPr/>
    </dgm:pt>
    <dgm:pt modelId="{51B9BC2B-9E44-4DAC-B6D8-83A4E93968FA}" type="pres">
      <dgm:prSet presAssocID="{693AB9D4-59AB-4AE9-A0ED-EEC538033421}" presName="compNode" presStyleCnt="0"/>
      <dgm:spPr/>
    </dgm:pt>
    <dgm:pt modelId="{DC7A39B0-3FAA-4438-BBA8-BFC9CE9EFD63}" type="pres">
      <dgm:prSet presAssocID="{693AB9D4-59AB-4AE9-A0ED-EEC538033421}" presName="pictRect" presStyleLbl="node1" presStyleIdx="3" presStyleCnt="4"/>
      <dgm:spPr>
        <a:blipFill rotWithShape="1">
          <a:blip xmlns:r="http://schemas.openxmlformats.org/officeDocument/2006/relationships" r:embed="rId4"/>
          <a:srcRect/>
          <a:stretch>
            <a:fillRect l="-2000" r="-2000"/>
          </a:stretch>
        </a:blipFill>
      </dgm:spPr>
    </dgm:pt>
    <dgm:pt modelId="{F86DC537-E8D6-4C90-8AF1-A480E8A5DDFD}" type="pres">
      <dgm:prSet presAssocID="{693AB9D4-59AB-4AE9-A0ED-EEC538033421}" presName="textRect" presStyleLbl="revTx" presStyleIdx="3" presStyleCnt="4">
        <dgm:presLayoutVars>
          <dgm:bulletEnabled val="1"/>
        </dgm:presLayoutVars>
      </dgm:prSet>
      <dgm:spPr/>
    </dgm:pt>
  </dgm:ptLst>
  <dgm:cxnLst>
    <dgm:cxn modelId="{5BC9EC00-265A-4EE5-B4A1-BE8DB93E13D0}" type="presOf" srcId="{E9A84F13-52FC-45F9-9914-98752192E741}" destId="{1EE91406-2FB8-46B7-B726-80C89895A895}" srcOrd="0" destOrd="0" presId="urn:microsoft.com/office/officeart/2005/8/layout/pList1"/>
    <dgm:cxn modelId="{6C26FC64-702E-440D-BBFF-AD6F174E9BD0}" srcId="{89EC9D00-7D4D-4724-8FD8-FD2C6C4E492A}" destId="{288CA17F-010F-47C8-82E8-CDB1F0BD8907}" srcOrd="0" destOrd="0" parTransId="{6C1D7178-DE3F-4DC4-96C7-58A871042227}" sibTransId="{B8DAD99D-2EBA-454E-B39F-0F0B84B7C56F}"/>
    <dgm:cxn modelId="{01DA5A4C-589D-4FA9-8A25-12B4A766B5DF}" srcId="{89EC9D00-7D4D-4724-8FD8-FD2C6C4E492A}" destId="{E9A84F13-52FC-45F9-9914-98752192E741}" srcOrd="2" destOrd="0" parTransId="{AE41392D-7902-40C5-8641-A2A61F1AF4D6}" sibTransId="{5451EB49-B932-4DDA-8764-16538FDD296B}"/>
    <dgm:cxn modelId="{A1F9DF4C-9394-4F5A-91A4-65F35562868F}" type="presOf" srcId="{89EC9D00-7D4D-4724-8FD8-FD2C6C4E492A}" destId="{D1703DA8-CB43-4CE2-89F3-0AE2985318B0}" srcOrd="0" destOrd="0" presId="urn:microsoft.com/office/officeart/2005/8/layout/pList1"/>
    <dgm:cxn modelId="{C34BB36E-BABC-430F-8E35-DCC78B01A95A}" type="presOf" srcId="{693AB9D4-59AB-4AE9-A0ED-EEC538033421}" destId="{F86DC537-E8D6-4C90-8AF1-A480E8A5DDFD}" srcOrd="0" destOrd="0" presId="urn:microsoft.com/office/officeart/2005/8/layout/pList1"/>
    <dgm:cxn modelId="{97278E5A-B5DB-4AC9-B442-AD29BF48F343}" type="presOf" srcId="{5451EB49-B932-4DDA-8764-16538FDD296B}" destId="{77A89643-6148-4D94-B862-61DA29EBBEA4}" srcOrd="0" destOrd="0" presId="urn:microsoft.com/office/officeart/2005/8/layout/pList1"/>
    <dgm:cxn modelId="{BA5D7096-9F1A-4428-93D6-AD35A46B89A2}" type="presOf" srcId="{288CA17F-010F-47C8-82E8-CDB1F0BD8907}" destId="{4D876F06-6DDD-4D83-890F-4D029BA745C5}" srcOrd="0" destOrd="0" presId="urn:microsoft.com/office/officeart/2005/8/layout/pList1"/>
    <dgm:cxn modelId="{1FBEF496-4043-4D1B-8B89-4F17E31B47B5}" type="presOf" srcId="{B8DAD99D-2EBA-454E-B39F-0F0B84B7C56F}" destId="{2341538B-5564-45EE-8A9A-9A7D47930EEA}" srcOrd="0" destOrd="0" presId="urn:microsoft.com/office/officeart/2005/8/layout/pList1"/>
    <dgm:cxn modelId="{2CF004B5-C468-4331-A155-FBAC324E236D}" type="presOf" srcId="{DBDA2ACF-7408-4288-A40D-2DE9427DF32E}" destId="{9BE3FF69-2864-47E9-A5DB-307E08D44A81}" srcOrd="0" destOrd="0" presId="urn:microsoft.com/office/officeart/2005/8/layout/pList1"/>
    <dgm:cxn modelId="{7A796FD2-326F-4B5A-9A70-587DFC35559D}" srcId="{89EC9D00-7D4D-4724-8FD8-FD2C6C4E492A}" destId="{693AB9D4-59AB-4AE9-A0ED-EEC538033421}" srcOrd="3" destOrd="0" parTransId="{CBA92C69-736A-4B07-BB73-1E2A9B937B26}" sibTransId="{1272EF4D-94B3-4F95-BC95-B1B64D49CE2C}"/>
    <dgm:cxn modelId="{7CF6C5DD-A01C-4907-8886-36CE551489EF}" type="presOf" srcId="{EAAB7796-74AE-4689-8B04-9053AFD29681}" destId="{8C75DDDE-D4AF-4EFE-93CD-C3BF02253519}" srcOrd="0" destOrd="0" presId="urn:microsoft.com/office/officeart/2005/8/layout/pList1"/>
    <dgm:cxn modelId="{2625F2E7-DF7E-4A06-9702-070DED043143}" srcId="{89EC9D00-7D4D-4724-8FD8-FD2C6C4E492A}" destId="{EAAB7796-74AE-4689-8B04-9053AFD29681}" srcOrd="1" destOrd="0" parTransId="{460FDE6B-C990-4567-A97D-8CE92DF5C9F2}" sibTransId="{DBDA2ACF-7408-4288-A40D-2DE9427DF32E}"/>
    <dgm:cxn modelId="{59BB8E91-0AE8-4B43-AA35-20F14AF14E7B}" type="presParOf" srcId="{D1703DA8-CB43-4CE2-89F3-0AE2985318B0}" destId="{DBBD1058-A32C-4A27-BDD0-E5B4ECE68118}" srcOrd="0" destOrd="0" presId="urn:microsoft.com/office/officeart/2005/8/layout/pList1"/>
    <dgm:cxn modelId="{352BB9B4-114B-490D-9B5C-0F432CFA979E}" type="presParOf" srcId="{DBBD1058-A32C-4A27-BDD0-E5B4ECE68118}" destId="{CD6A562E-7197-486F-BE97-DFBC2CFF3D7E}" srcOrd="0" destOrd="0" presId="urn:microsoft.com/office/officeart/2005/8/layout/pList1"/>
    <dgm:cxn modelId="{31886932-6B2A-48DF-BA1C-D8E709450A41}" type="presParOf" srcId="{DBBD1058-A32C-4A27-BDD0-E5B4ECE68118}" destId="{4D876F06-6DDD-4D83-890F-4D029BA745C5}" srcOrd="1" destOrd="0" presId="urn:microsoft.com/office/officeart/2005/8/layout/pList1"/>
    <dgm:cxn modelId="{A118CBF0-B876-42DC-8C3F-891B63A32DBB}" type="presParOf" srcId="{D1703DA8-CB43-4CE2-89F3-0AE2985318B0}" destId="{2341538B-5564-45EE-8A9A-9A7D47930EEA}" srcOrd="1" destOrd="0" presId="urn:microsoft.com/office/officeart/2005/8/layout/pList1"/>
    <dgm:cxn modelId="{1E483674-394D-4F4C-B8DB-6D82F23D2E0A}" type="presParOf" srcId="{D1703DA8-CB43-4CE2-89F3-0AE2985318B0}" destId="{055E91EC-143C-40DC-A478-6FEF82A389E8}" srcOrd="2" destOrd="0" presId="urn:microsoft.com/office/officeart/2005/8/layout/pList1"/>
    <dgm:cxn modelId="{0E3040B1-FAC5-4ADA-AD0F-46BF0B094617}" type="presParOf" srcId="{055E91EC-143C-40DC-A478-6FEF82A389E8}" destId="{D09A07F7-6B08-419A-929B-35B77FEFD7CC}" srcOrd="0" destOrd="0" presId="urn:microsoft.com/office/officeart/2005/8/layout/pList1"/>
    <dgm:cxn modelId="{ED5E1A46-E5E8-4967-A13B-DF5B2039FDDC}" type="presParOf" srcId="{055E91EC-143C-40DC-A478-6FEF82A389E8}" destId="{8C75DDDE-D4AF-4EFE-93CD-C3BF02253519}" srcOrd="1" destOrd="0" presId="urn:microsoft.com/office/officeart/2005/8/layout/pList1"/>
    <dgm:cxn modelId="{3B5FBB14-4CF8-4046-8770-A660726CAD2B}" type="presParOf" srcId="{D1703DA8-CB43-4CE2-89F3-0AE2985318B0}" destId="{9BE3FF69-2864-47E9-A5DB-307E08D44A81}" srcOrd="3" destOrd="0" presId="urn:microsoft.com/office/officeart/2005/8/layout/pList1"/>
    <dgm:cxn modelId="{E307ED5A-57E3-487B-AEC4-011EED55CAC2}" type="presParOf" srcId="{D1703DA8-CB43-4CE2-89F3-0AE2985318B0}" destId="{64AB5C60-0E12-4DD7-8279-C03B5B5B1594}" srcOrd="4" destOrd="0" presId="urn:microsoft.com/office/officeart/2005/8/layout/pList1"/>
    <dgm:cxn modelId="{75C785E1-F70F-4967-91F2-00F7F440255B}" type="presParOf" srcId="{64AB5C60-0E12-4DD7-8279-C03B5B5B1594}" destId="{ADD7C7E1-30A0-4713-8F27-30F74E1E2C57}" srcOrd="0" destOrd="0" presId="urn:microsoft.com/office/officeart/2005/8/layout/pList1"/>
    <dgm:cxn modelId="{9EC28D38-304C-4EF8-8092-4E00D1DF222E}" type="presParOf" srcId="{64AB5C60-0E12-4DD7-8279-C03B5B5B1594}" destId="{1EE91406-2FB8-46B7-B726-80C89895A895}" srcOrd="1" destOrd="0" presId="urn:microsoft.com/office/officeart/2005/8/layout/pList1"/>
    <dgm:cxn modelId="{60AB03A2-3CE5-4356-82E4-2238E63FB00F}" type="presParOf" srcId="{D1703DA8-CB43-4CE2-89F3-0AE2985318B0}" destId="{77A89643-6148-4D94-B862-61DA29EBBEA4}" srcOrd="5" destOrd="0" presId="urn:microsoft.com/office/officeart/2005/8/layout/pList1"/>
    <dgm:cxn modelId="{F8DC47A9-1BA5-41EB-A84C-AC78EF65C300}" type="presParOf" srcId="{D1703DA8-CB43-4CE2-89F3-0AE2985318B0}" destId="{51B9BC2B-9E44-4DAC-B6D8-83A4E93968FA}" srcOrd="6" destOrd="0" presId="urn:microsoft.com/office/officeart/2005/8/layout/pList1"/>
    <dgm:cxn modelId="{DBE0D16E-33C1-465D-AD4B-C2FA276ECF1E}" type="presParOf" srcId="{51B9BC2B-9E44-4DAC-B6D8-83A4E93968FA}" destId="{DC7A39B0-3FAA-4438-BBA8-BFC9CE9EFD63}" srcOrd="0" destOrd="0" presId="urn:microsoft.com/office/officeart/2005/8/layout/pList1"/>
    <dgm:cxn modelId="{9250AF9A-373D-457C-B222-B67668528087}" type="presParOf" srcId="{51B9BC2B-9E44-4DAC-B6D8-83A4E93968FA}" destId="{F86DC537-E8D6-4C90-8AF1-A480E8A5DDFD}" srcOrd="1"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40DFD-9C90-4185-A583-6E33B86868F1}">
      <dsp:nvSpPr>
        <dsp:cNvPr id="0" name=""/>
        <dsp:cNvSpPr/>
      </dsp:nvSpPr>
      <dsp:spPr>
        <a:xfrm>
          <a:off x="0" y="5669"/>
          <a:ext cx="11520000" cy="1719900"/>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Developing values, knowledge and skills required to make choices and decisions that minimize the use of natural resources, emissions, waste and pollution; while contributing to the development of new solutions to the climate crisis (e.g., rethinking the way we live, buy and consume, how our daily lives are organized, how we socialize, exchange, share, educate and build identities).</a:t>
          </a:r>
          <a:endParaRPr lang="en-NL" sz="2100" kern="1200" dirty="0"/>
        </a:p>
      </dsp:txBody>
      <dsp:txXfrm>
        <a:off x="83959" y="89628"/>
        <a:ext cx="11352082" cy="1551982"/>
      </dsp:txXfrm>
    </dsp:sp>
    <dsp:sp modelId="{443C1692-2A9C-4941-B34B-5F9CCEA5CC65}">
      <dsp:nvSpPr>
        <dsp:cNvPr id="0" name=""/>
        <dsp:cNvSpPr/>
      </dsp:nvSpPr>
      <dsp:spPr>
        <a:xfrm>
          <a:off x="0" y="1786050"/>
          <a:ext cx="11520000" cy="1719900"/>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Taking individual and/or collective action with the potential to have immediate, direct impact (e.g., reducing energy consumption, using non-polluting and renewable energy sources, environmental conservation, re-forestation and re-greening). </a:t>
          </a:r>
          <a:endParaRPr lang="en-NL" sz="2100" kern="1200" dirty="0"/>
        </a:p>
      </dsp:txBody>
      <dsp:txXfrm>
        <a:off x="83959" y="1870009"/>
        <a:ext cx="11352082" cy="1551982"/>
      </dsp:txXfrm>
    </dsp:sp>
    <dsp:sp modelId="{1CBCF9C5-F202-4995-9634-4C82753ADD33}">
      <dsp:nvSpPr>
        <dsp:cNvPr id="0" name=""/>
        <dsp:cNvSpPr/>
      </dsp:nvSpPr>
      <dsp:spPr>
        <a:xfrm>
          <a:off x="0" y="3566430"/>
          <a:ext cx="11520000" cy="1719900"/>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Contributing to policy development with long-term positive impact on societal behaviour by examining economic systems, social structures, cultural patterns, lifestyle expectations, consumerism, wealth distribution, aspirations and value systems and their underlying responsibility for excessive greenhouse gas production.</a:t>
          </a:r>
          <a:endParaRPr lang="en-NL" sz="2100" kern="1200" dirty="0"/>
        </a:p>
      </dsp:txBody>
      <dsp:txXfrm>
        <a:off x="83959" y="3650389"/>
        <a:ext cx="11352082" cy="155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A562E-7197-486F-BE97-DFBC2CFF3D7E}">
      <dsp:nvSpPr>
        <dsp:cNvPr id="0" name=""/>
        <dsp:cNvSpPr/>
      </dsp:nvSpPr>
      <dsp:spPr>
        <a:xfrm>
          <a:off x="5679" y="605477"/>
          <a:ext cx="2702552" cy="1862058"/>
        </a:xfrm>
        <a:prstGeom prst="roundRect">
          <a:avLst/>
        </a:prstGeom>
        <a:blipFill rotWithShape="1">
          <a:blip xmlns:r="http://schemas.openxmlformats.org/officeDocument/2006/relationships" r:embed="rId1"/>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76F06-6DDD-4D83-890F-4D029BA745C5}">
      <dsp:nvSpPr>
        <dsp:cNvPr id="0" name=""/>
        <dsp:cNvSpPr/>
      </dsp:nvSpPr>
      <dsp:spPr>
        <a:xfrm>
          <a:off x="5679" y="2467536"/>
          <a:ext cx="2702552" cy="1002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Climate change mitigation focused on solutions</a:t>
          </a:r>
          <a:endParaRPr lang="en-NL" sz="2100" kern="1200" dirty="0"/>
        </a:p>
      </dsp:txBody>
      <dsp:txXfrm>
        <a:off x="5679" y="2467536"/>
        <a:ext cx="2702552" cy="1002647"/>
      </dsp:txXfrm>
    </dsp:sp>
    <dsp:sp modelId="{D09A07F7-6B08-419A-929B-35B77FEFD7CC}">
      <dsp:nvSpPr>
        <dsp:cNvPr id="0" name=""/>
        <dsp:cNvSpPr/>
      </dsp:nvSpPr>
      <dsp:spPr>
        <a:xfrm>
          <a:off x="2978600" y="605477"/>
          <a:ext cx="2702552" cy="1862058"/>
        </a:xfrm>
        <a:prstGeom prst="roundRect">
          <a:avLst/>
        </a:prstGeom>
        <a:blipFill rotWithShape="1">
          <a:blip xmlns:r="http://schemas.openxmlformats.org/officeDocument/2006/relationships" r:embed="rId2"/>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75DDDE-D4AF-4EFE-93CD-C3BF02253519}">
      <dsp:nvSpPr>
        <dsp:cNvPr id="0" name=""/>
        <dsp:cNvSpPr/>
      </dsp:nvSpPr>
      <dsp:spPr>
        <a:xfrm>
          <a:off x="2978600" y="2467536"/>
          <a:ext cx="2702552" cy="1002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kern="1200" dirty="0"/>
            <a:t>Interactive teaching material</a:t>
          </a:r>
          <a:endParaRPr lang="en-NL" sz="2100" kern="1200" dirty="0"/>
        </a:p>
      </dsp:txBody>
      <dsp:txXfrm>
        <a:off x="2978600" y="2467536"/>
        <a:ext cx="2702552" cy="1002647"/>
      </dsp:txXfrm>
    </dsp:sp>
    <dsp:sp modelId="{ADD7C7E1-30A0-4713-8F27-30F74E1E2C57}">
      <dsp:nvSpPr>
        <dsp:cNvPr id="0" name=""/>
        <dsp:cNvSpPr/>
      </dsp:nvSpPr>
      <dsp:spPr>
        <a:xfrm>
          <a:off x="5951522" y="605477"/>
          <a:ext cx="2702552" cy="1862058"/>
        </a:xfrm>
        <a:prstGeom prst="roundRect">
          <a:avLst/>
        </a:prstGeom>
        <a:blipFill rotWithShape="1">
          <a:blip xmlns:r="http://schemas.openxmlformats.org/officeDocument/2006/relationships" r:embed="rId3"/>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E91406-2FB8-46B7-B726-80C89895A895}">
      <dsp:nvSpPr>
        <dsp:cNvPr id="0" name=""/>
        <dsp:cNvSpPr/>
      </dsp:nvSpPr>
      <dsp:spPr>
        <a:xfrm>
          <a:off x="5951522" y="2467536"/>
          <a:ext cx="2702552" cy="1002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kern="1200" dirty="0"/>
            <a:t>MIT Sloan &amp; Climate Interactive Simulation tool </a:t>
          </a:r>
          <a:endParaRPr lang="en-NL" sz="2100" kern="1200" dirty="0"/>
        </a:p>
      </dsp:txBody>
      <dsp:txXfrm>
        <a:off x="5951522" y="2467536"/>
        <a:ext cx="2702552" cy="1002647"/>
      </dsp:txXfrm>
    </dsp:sp>
    <dsp:sp modelId="{DC7A39B0-3FAA-4438-BBA8-BFC9CE9EFD63}">
      <dsp:nvSpPr>
        <dsp:cNvPr id="0" name=""/>
        <dsp:cNvSpPr/>
      </dsp:nvSpPr>
      <dsp:spPr>
        <a:xfrm>
          <a:off x="8924444" y="605477"/>
          <a:ext cx="2702552" cy="1862058"/>
        </a:xfrm>
        <a:prstGeom prst="roundRect">
          <a:avLst/>
        </a:prstGeom>
        <a:blipFill rotWithShape="1">
          <a:blip xmlns:r="http://schemas.openxmlformats.org/officeDocument/2006/relationships" r:embed="rId4"/>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6DC537-E8D6-4C90-8AF1-A480E8A5DDFD}">
      <dsp:nvSpPr>
        <dsp:cNvPr id="0" name=""/>
        <dsp:cNvSpPr/>
      </dsp:nvSpPr>
      <dsp:spPr>
        <a:xfrm>
          <a:off x="8924444" y="2467536"/>
          <a:ext cx="2702552" cy="1002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kern="1200" dirty="0"/>
            <a:t>Certificates for you and your students</a:t>
          </a:r>
          <a:endParaRPr lang="en-NL" sz="2100" kern="1200" dirty="0"/>
        </a:p>
      </dsp:txBody>
      <dsp:txXfrm>
        <a:off x="8924444" y="2467536"/>
        <a:ext cx="2702552" cy="10026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3763" cy="467072"/>
          </a:xfrm>
          <a:prstGeom prst="rect">
            <a:avLst/>
          </a:prstGeom>
        </p:spPr>
        <p:txBody>
          <a:bodyPr vert="horz" lIns="92930" tIns="46465" rIns="92930" bIns="46465" rtlCol="0"/>
          <a:lstStyle>
            <a:lvl1pPr algn="l">
              <a:defRPr sz="1200"/>
            </a:lvl1pPr>
          </a:lstStyle>
          <a:p>
            <a:endParaRPr lang="en-US"/>
          </a:p>
        </p:txBody>
      </p:sp>
      <p:sp>
        <p:nvSpPr>
          <p:cNvPr id="3" name="Date Placeholder 2"/>
          <p:cNvSpPr>
            <a:spLocks noGrp="1"/>
          </p:cNvSpPr>
          <p:nvPr>
            <p:ph type="dt" idx="1"/>
          </p:nvPr>
        </p:nvSpPr>
        <p:spPr>
          <a:xfrm>
            <a:off x="3939466" y="0"/>
            <a:ext cx="3013763" cy="467072"/>
          </a:xfrm>
          <a:prstGeom prst="rect">
            <a:avLst/>
          </a:prstGeom>
        </p:spPr>
        <p:txBody>
          <a:bodyPr vert="horz" lIns="92930" tIns="46465" rIns="92930" bIns="46465" rtlCol="0"/>
          <a:lstStyle>
            <a:lvl1pPr algn="r">
              <a:defRPr sz="1200"/>
            </a:lvl1pPr>
          </a:lstStyle>
          <a:p>
            <a:fld id="{C4181D7C-81F1-BA48-B0CF-02C398C91972}" type="datetimeFigureOut">
              <a:rPr lang="en-US" smtClean="0"/>
              <a:t>6/14/2023</a:t>
            </a:fld>
            <a:endParaRPr lang="en-US"/>
          </a:p>
        </p:txBody>
      </p:sp>
      <p:sp>
        <p:nvSpPr>
          <p:cNvPr id="4" name="Slide Image Placeholder 3"/>
          <p:cNvSpPr>
            <a:spLocks noGrp="1" noRot="1" noChangeAspect="1"/>
          </p:cNvSpPr>
          <p:nvPr>
            <p:ph type="sldImg" idx="2"/>
          </p:nvPr>
        </p:nvSpPr>
        <p:spPr>
          <a:xfrm>
            <a:off x="685800" y="1163638"/>
            <a:ext cx="5583238" cy="3141662"/>
          </a:xfrm>
          <a:prstGeom prst="rect">
            <a:avLst/>
          </a:prstGeom>
          <a:noFill/>
          <a:ln w="12700">
            <a:solidFill>
              <a:prstClr val="black"/>
            </a:solidFill>
          </a:ln>
        </p:spPr>
        <p:txBody>
          <a:bodyPr vert="horz" lIns="92930" tIns="46465" rIns="92930" bIns="46465" rtlCol="0" anchor="ctr"/>
          <a:lstStyle/>
          <a:p>
            <a:endParaRPr lang="en-US"/>
          </a:p>
        </p:txBody>
      </p:sp>
      <p:sp>
        <p:nvSpPr>
          <p:cNvPr id="5" name="Notes Placeholder 4"/>
          <p:cNvSpPr>
            <a:spLocks noGrp="1"/>
          </p:cNvSpPr>
          <p:nvPr>
            <p:ph type="body" sz="quarter" idx="3"/>
          </p:nvPr>
        </p:nvSpPr>
        <p:spPr>
          <a:xfrm>
            <a:off x="695484" y="4480004"/>
            <a:ext cx="5563870" cy="3665458"/>
          </a:xfrm>
          <a:prstGeom prst="rect">
            <a:avLst/>
          </a:prstGeom>
        </p:spPr>
        <p:txBody>
          <a:bodyPr vert="horz" lIns="92930" tIns="46465" rIns="92930" bIns="4646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842030"/>
            <a:ext cx="3013763" cy="467071"/>
          </a:xfrm>
          <a:prstGeom prst="rect">
            <a:avLst/>
          </a:prstGeom>
        </p:spPr>
        <p:txBody>
          <a:bodyPr vert="horz" lIns="92930" tIns="46465" rIns="92930" bIns="46465" rtlCol="0" anchor="b"/>
          <a:lstStyle>
            <a:lvl1pPr algn="l">
              <a:defRPr sz="1200"/>
            </a:lvl1pPr>
          </a:lstStyle>
          <a:p>
            <a:endParaRPr lang="en-US"/>
          </a:p>
        </p:txBody>
      </p:sp>
      <p:sp>
        <p:nvSpPr>
          <p:cNvPr id="7" name="Slide Number Placeholder 6"/>
          <p:cNvSpPr>
            <a:spLocks noGrp="1"/>
          </p:cNvSpPr>
          <p:nvPr>
            <p:ph type="sldNum" sz="quarter" idx="5"/>
          </p:nvPr>
        </p:nvSpPr>
        <p:spPr>
          <a:xfrm>
            <a:off x="3939466" y="8842030"/>
            <a:ext cx="3013763" cy="467071"/>
          </a:xfrm>
          <a:prstGeom prst="rect">
            <a:avLst/>
          </a:prstGeom>
        </p:spPr>
        <p:txBody>
          <a:bodyPr vert="horz" lIns="92930" tIns="46465" rIns="92930" bIns="46465" rtlCol="0" anchor="b"/>
          <a:lstStyle>
            <a:lvl1pPr algn="r">
              <a:defRPr sz="1200"/>
            </a:lvl1pPr>
          </a:lstStyle>
          <a:p>
            <a:fld id="{D7F88987-9C11-FC43-B2CE-3A9A6A29209B}" type="slidenum">
              <a:rPr lang="en-US" smtClean="0"/>
              <a:t>‹#›</a:t>
            </a:fld>
            <a:endParaRPr lang="en-US"/>
          </a:p>
        </p:txBody>
      </p:sp>
    </p:spTree>
    <p:extLst>
      <p:ext uri="{BB962C8B-B14F-4D97-AF65-F5344CB8AC3E}">
        <p14:creationId xmlns:p14="http://schemas.microsoft.com/office/powerpoint/2010/main" val="1950018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F88987-9C11-FC43-B2CE-3A9A6A29209B}" type="slidenum">
              <a:rPr lang="en-US" smtClean="0"/>
              <a:t>1</a:t>
            </a:fld>
            <a:endParaRPr lang="en-US"/>
          </a:p>
        </p:txBody>
      </p:sp>
    </p:spTree>
    <p:extLst>
      <p:ext uri="{BB962C8B-B14F-4D97-AF65-F5344CB8AC3E}">
        <p14:creationId xmlns:p14="http://schemas.microsoft.com/office/powerpoint/2010/main" val="1813809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33425" y="630238"/>
            <a:ext cx="5610225" cy="3155950"/>
          </a:xfrm>
        </p:spPr>
      </p:sp>
      <p:sp>
        <p:nvSpPr>
          <p:cNvPr id="3" name="Notes Placeholder 2"/>
          <p:cNvSpPr>
            <a:spLocks noGrp="1"/>
          </p:cNvSpPr>
          <p:nvPr>
            <p:ph type="body" idx="1"/>
          </p:nvPr>
        </p:nvSpPr>
        <p:spPr/>
        <p:txBody>
          <a:bodyPr/>
          <a:lstStyle/>
          <a:p>
            <a:pPr marL="0" indent="0">
              <a:buFontTx/>
              <a:buNone/>
            </a:pPr>
            <a:endParaRPr lang="en-US" dirty="0">
              <a:latin typeface="Century Gothic" panose="020B0502020202090204" pitchFamily="34" charset="0"/>
            </a:endParaRPr>
          </a:p>
          <a:p>
            <a:pPr marL="0" indent="0">
              <a:buFontTx/>
              <a:buNone/>
            </a:pPr>
            <a:r>
              <a:rPr lang="en-US" dirty="0">
                <a:latin typeface="Century Gothic" panose="020B0502020202090204" pitchFamily="34" charset="0"/>
              </a:rPr>
              <a:t>This is our current situation as demonstrated by </a:t>
            </a:r>
            <a:r>
              <a:rPr lang="en-US" dirty="0" err="1">
                <a:latin typeface="Century Gothic" panose="020B0502020202090204" pitchFamily="34" charset="0"/>
              </a:rPr>
              <a:t>En</a:t>
            </a:r>
            <a:r>
              <a:rPr lang="en-US" dirty="0">
                <a:latin typeface="Century Gothic" panose="020B0502020202090204" pitchFamily="34" charset="0"/>
              </a:rPr>
              <a:t>-ROADS which was developed by MIT Climate Interactive so that everyone can understand the high impact solutions and which impact they would have.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9ACC1A-9FD5-BC4C-8833-BF4A1ED2CF7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1547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going through this slide, end with: We will now have some examples for the first three and how everyone on every level can do their bit..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F88987-9C11-FC43-B2CE-3A9A6A2920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1685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p21:notes"/>
          <p:cNvSpPr>
            <a:spLocks noGrp="1" noRot="1" noChangeAspect="1"/>
          </p:cNvSpPr>
          <p:nvPr>
            <p:ph type="sldImg" idx="2"/>
          </p:nvPr>
        </p:nvSpPr>
        <p:spPr>
          <a:xfrm>
            <a:off x="84138" y="742950"/>
            <a:ext cx="6615112" cy="3721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70" name="Google Shape;570;p21:notes"/>
          <p:cNvSpPr txBox="1">
            <a:spLocks noGrp="1"/>
          </p:cNvSpPr>
          <p:nvPr>
            <p:ph type="body" idx="1"/>
          </p:nvPr>
        </p:nvSpPr>
        <p:spPr>
          <a:xfrm>
            <a:off x="677863" y="4711700"/>
            <a:ext cx="5426075" cy="4464050"/>
          </a:xfrm>
          <a:prstGeom prst="rect">
            <a:avLst/>
          </a:prstGeom>
          <a:noFill/>
          <a:ln>
            <a:noFill/>
          </a:ln>
        </p:spPr>
        <p:txBody>
          <a:bodyPr spcFirstLastPara="1" wrap="square" lIns="95400" tIns="47700" rIns="95400" bIns="47700" anchor="t" anchorCtr="0">
            <a:noAutofit/>
          </a:bodyPr>
          <a:lstStyle/>
          <a:p>
            <a:pPr marL="0" lvl="0" indent="0" algn="l" rtl="0">
              <a:spcBef>
                <a:spcPts val="0"/>
              </a:spcBef>
              <a:spcAft>
                <a:spcPts val="0"/>
              </a:spcAft>
              <a:buNone/>
            </a:pPr>
            <a:endParaRPr/>
          </a:p>
          <a:p>
            <a:pPr marL="0" lvl="0" indent="0" algn="l" rtl="0">
              <a:spcBef>
                <a:spcPts val="360"/>
              </a:spcBef>
              <a:spcAft>
                <a:spcPts val="0"/>
              </a:spcAft>
              <a:buNone/>
            </a:pPr>
            <a:r>
              <a:rPr lang="en-GB"/>
              <a:t>Carbon Dioxide equivalent gives us a level playing field to understand the effects of various activities</a:t>
            </a:r>
            <a:endParaRPr/>
          </a:p>
        </p:txBody>
      </p:sp>
      <p:sp>
        <p:nvSpPr>
          <p:cNvPr id="571" name="Google Shape;571;p21:notes"/>
          <p:cNvSpPr txBox="1">
            <a:spLocks noGrp="1"/>
          </p:cNvSpPr>
          <p:nvPr>
            <p:ph type="sldNum" idx="12"/>
          </p:nvPr>
        </p:nvSpPr>
        <p:spPr>
          <a:xfrm>
            <a:off x="3841750" y="9421813"/>
            <a:ext cx="2938463" cy="495300"/>
          </a:xfrm>
          <a:prstGeom prst="rect">
            <a:avLst/>
          </a:prstGeom>
          <a:noFill/>
          <a:ln>
            <a:noFill/>
          </a:ln>
        </p:spPr>
        <p:txBody>
          <a:bodyPr spcFirstLastPara="1" wrap="square" lIns="95400" tIns="47700" rIns="95400" bIns="47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1e1b30343c0_0_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g1e1b30343c0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5" name="Google Shape;16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one is Climate Change Mitigation Education: Every Graduate needs to know how to best mitigate climate change- what are the best strategies and tools in operations, supply chain management, economics, investment to reduce carbon emissions?</a:t>
            </a:r>
            <a:endParaRPr lang="en-NL" dirty="0"/>
          </a:p>
        </p:txBody>
      </p:sp>
      <p:sp>
        <p:nvSpPr>
          <p:cNvPr id="4" name="Slide Number Placeholder 3"/>
          <p:cNvSpPr>
            <a:spLocks noGrp="1"/>
          </p:cNvSpPr>
          <p:nvPr>
            <p:ph type="sldNum" sz="quarter" idx="5"/>
          </p:nvPr>
        </p:nvSpPr>
        <p:spPr/>
        <p:txBody>
          <a:bodyPr/>
          <a:lstStyle/>
          <a:p>
            <a:pPr defTabSz="929305">
              <a:defRPr/>
            </a:pPr>
            <a:fld id="{D7F88987-9C11-FC43-B2CE-3A9A6A29209B}" type="slidenum">
              <a:rPr lang="en-US">
                <a:solidFill>
                  <a:prstClr val="black"/>
                </a:solidFill>
                <a:latin typeface="Calibri" panose="020F0502020204030204"/>
              </a:rPr>
              <a:pPr defTabSz="929305">
                <a:defRPr/>
              </a:pPr>
              <a:t>9</a:t>
            </a:fld>
            <a:endParaRPr lang="en-US">
              <a:solidFill>
                <a:prstClr val="black"/>
              </a:solidFill>
              <a:latin typeface="Calibri" panose="020F0502020204030204"/>
            </a:endParaRPr>
          </a:p>
        </p:txBody>
      </p:sp>
    </p:spTree>
    <p:extLst>
      <p:ext uri="{BB962C8B-B14F-4D97-AF65-F5344CB8AC3E}">
        <p14:creationId xmlns:p14="http://schemas.microsoft.com/office/powerpoint/2010/main" val="794801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our Carbon Literacy Training for Business Schools we have a strong focus on these high impact solutions so that everyone in a business school, whether in teaching, research or operations would know the best actions to take.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F88987-9C11-FC43-B2CE-3A9A6A2920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891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if you are interested in the wider perspective on how to get everyone in the </a:t>
            </a:r>
            <a:r>
              <a:rPr lang="en-GB" b="1" dirty="0"/>
              <a:t>university</a:t>
            </a:r>
            <a:r>
              <a:rPr lang="en-GB" dirty="0"/>
              <a:t> carbon literate, NTU has made one of the two open-source tool kits for all staff and students at universities.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F88987-9C11-FC43-B2CE-3A9A6A2920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6808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102F8B-5078-4369-A6DC-C6661B06CD69}" type="slidenum">
              <a:rPr kumimoji="0" lang="en-C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C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330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NBS to offer three </a:t>
            </a:r>
            <a:r>
              <a:rPr lang="en-GB" dirty="0" err="1"/>
              <a:t>microcredentials</a:t>
            </a:r>
            <a:r>
              <a:rPr lang="en-GB" dirty="0"/>
              <a:t> (each worth 10 cp) that can be used towards a PG certificate (with 30 cp from elsewhere)</a:t>
            </a:r>
          </a:p>
        </p:txBody>
      </p:sp>
      <p:sp>
        <p:nvSpPr>
          <p:cNvPr id="4" name="Slide Number Placeholder 3"/>
          <p:cNvSpPr>
            <a:spLocks noGrp="1"/>
          </p:cNvSpPr>
          <p:nvPr>
            <p:ph type="sldNum" sz="quarter" idx="5"/>
          </p:nvPr>
        </p:nvSpPr>
        <p:spPr/>
        <p:txBody>
          <a:bodyPr/>
          <a:lstStyle/>
          <a:p>
            <a:fld id="{D7F88987-9C11-FC43-B2CE-3A9A6A29209B}" type="slidenum">
              <a:rPr lang="en-US" smtClean="0"/>
              <a:t>18</a:t>
            </a:fld>
            <a:endParaRPr lang="en-US"/>
          </a:p>
        </p:txBody>
      </p:sp>
    </p:spTree>
    <p:extLst>
      <p:ext uri="{BB962C8B-B14F-4D97-AF65-F5344CB8AC3E}">
        <p14:creationId xmlns:p14="http://schemas.microsoft.com/office/powerpoint/2010/main" val="1555210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2" name="Google Shape;4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emf"/><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emf"/><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E5E5E5"/>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rgbClr val="821E69"/>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4" y="4015578"/>
            <a:ext cx="11306174" cy="1155172"/>
          </a:xfrm>
          <a:prstGeom prst="rect">
            <a:avLst/>
          </a:prstGeom>
        </p:spPr>
        <p:txBody>
          <a:bodyPr lIns="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8" name="Date Placeholder 3">
            <a:extLst>
              <a:ext uri="{FF2B5EF4-FFF2-40B4-BE49-F238E27FC236}">
                <a16:creationId xmlns:a16="http://schemas.microsoft.com/office/drawing/2014/main" id="{2E139847-7864-EB4B-975A-CCF5B80F082F}"/>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tx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9" name="Picture 8">
            <a:extLst>
              <a:ext uri="{FF2B5EF4-FFF2-40B4-BE49-F238E27FC236}">
                <a16:creationId xmlns:a16="http://schemas.microsoft.com/office/drawing/2014/main" id="{DFF11451-0260-374E-A4F5-FD6B016EFC15}"/>
              </a:ext>
            </a:extLst>
          </p:cNvPr>
          <p:cNvPicPr>
            <a:picLocks noChangeAspect="1"/>
          </p:cNvPicPr>
          <p:nvPr userDrawn="1"/>
        </p:nvPicPr>
        <p:blipFill>
          <a:blip r:embed="rId2"/>
          <a:stretch>
            <a:fillRect/>
          </a:stretch>
        </p:blipFill>
        <p:spPr>
          <a:xfrm>
            <a:off x="232012" y="5641648"/>
            <a:ext cx="11517074" cy="1189056"/>
          </a:xfrm>
          <a:prstGeom prst="rect">
            <a:avLst/>
          </a:prstGeom>
        </p:spPr>
      </p:pic>
      <p:pic>
        <p:nvPicPr>
          <p:cNvPr id="4" name="Picture 3">
            <a:extLst>
              <a:ext uri="{FF2B5EF4-FFF2-40B4-BE49-F238E27FC236}">
                <a16:creationId xmlns:a16="http://schemas.microsoft.com/office/drawing/2014/main" id="{F48E08D6-5C4B-B44F-AAEE-F9DADB668EF3}"/>
              </a:ext>
            </a:extLst>
          </p:cNvPr>
          <p:cNvPicPr>
            <a:picLocks noChangeAspect="1"/>
          </p:cNvPicPr>
          <p:nvPr userDrawn="1"/>
        </p:nvPicPr>
        <p:blipFill>
          <a:blip r:embed="rId3"/>
          <a:stretch>
            <a:fillRect/>
          </a:stretch>
        </p:blipFill>
        <p:spPr>
          <a:xfrm>
            <a:off x="442912" y="821854"/>
            <a:ext cx="3427412" cy="969268"/>
          </a:xfrm>
          <a:prstGeom prst="rect">
            <a:avLst/>
          </a:prstGeom>
        </p:spPr>
      </p:pic>
    </p:spTree>
    <p:extLst>
      <p:ext uri="{BB962C8B-B14F-4D97-AF65-F5344CB8AC3E}">
        <p14:creationId xmlns:p14="http://schemas.microsoft.com/office/powerpoint/2010/main" val="14456444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6"/>
            <a:ext cx="12191999" cy="5256212"/>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2" y="4015578"/>
            <a:ext cx="11306175" cy="1155172"/>
          </a:xfrm>
          <a:prstGeom prst="rect">
            <a:avLst/>
          </a:prstGeom>
        </p:spPr>
        <p:txBody>
          <a:bodyPr lIns="0">
            <a:normAutofit/>
          </a:bodyPr>
          <a:lstStyle>
            <a:lvl1pPr marL="0" indent="0" algn="l">
              <a:buNone/>
              <a:defRPr sz="3000" b="1">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4" name="Picture 3">
            <a:extLst>
              <a:ext uri="{FF2B5EF4-FFF2-40B4-BE49-F238E27FC236}">
                <a16:creationId xmlns:a16="http://schemas.microsoft.com/office/drawing/2014/main" id="{EE19FAFA-C3E1-0844-82DB-27D43E467A6B}"/>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3B4F1C1A-7877-C445-BF44-4797CDCC7B07}"/>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671E6C26-54D1-EE48-806E-6E0CE27CCF6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3347986713"/>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6F6258"/>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15" name="Picture 14">
            <a:extLst>
              <a:ext uri="{FF2B5EF4-FFF2-40B4-BE49-F238E27FC236}">
                <a16:creationId xmlns:a16="http://schemas.microsoft.com/office/drawing/2014/main" id="{2BEE9E80-8FF0-8441-B362-4623AB9E8A1D}"/>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F375CC9E-091D-0E4F-954D-CF34653BBC3A}"/>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01EC8BDD-6EBD-EF41-845B-ABEC7F11897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3367420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7" name="Picture 6">
            <a:extLst>
              <a:ext uri="{FF2B5EF4-FFF2-40B4-BE49-F238E27FC236}">
                <a16:creationId xmlns:a16="http://schemas.microsoft.com/office/drawing/2014/main" id="{7A66DDF7-4161-A944-9D57-C417AF7C281B}"/>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8345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One Column Secondar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CA204BD-F3EB-5842-9319-7B613DC2539E}"/>
              </a:ext>
            </a:extLst>
          </p:cNvPr>
          <p:cNvSpPr>
            <a:spLocks noGrp="1"/>
          </p:cNvSpPr>
          <p:nvPr>
            <p:ph type="body" idx="1"/>
          </p:nvPr>
        </p:nvSpPr>
        <p:spPr>
          <a:xfrm>
            <a:off x="442912" y="1989138"/>
            <a:ext cx="11306176"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4" y="2813048"/>
            <a:ext cx="11306174"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12" name="Rectangle 11">
            <a:extLst>
              <a:ext uri="{FF2B5EF4-FFF2-40B4-BE49-F238E27FC236}">
                <a16:creationId xmlns:a16="http://schemas.microsoft.com/office/drawing/2014/main" id="{E4921C33-6950-6040-8168-5F1571CA2A12}"/>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52FA08-35BE-6043-869D-5D40E768132C}"/>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7" name="Straight Connector 16">
            <a:extLst>
              <a:ext uri="{FF2B5EF4-FFF2-40B4-BE49-F238E27FC236}">
                <a16:creationId xmlns:a16="http://schemas.microsoft.com/office/drawing/2014/main" id="{E05FD160-A44D-564F-9B8D-3DFF640F27C2}"/>
              </a:ext>
            </a:extLst>
          </p:cNvPr>
          <p:cNvCxnSpPr>
            <a:cxnSpLocks/>
          </p:cNvCxnSpPr>
          <p:nvPr userDrawn="1"/>
        </p:nvCxnSpPr>
        <p:spPr>
          <a:xfrm>
            <a:off x="442912" y="2708543"/>
            <a:ext cx="11306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711AB16C-D080-A743-B11C-7043F05172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330303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Fill Option 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115887"/>
            <a:ext cx="12191999" cy="6626226"/>
          </a:xfrm>
          <a:prstGeom prst="rect">
            <a:avLst/>
          </a:prstGeom>
        </p:spPr>
        <p:txBody>
          <a:bodyPr/>
          <a:lstStyle/>
          <a:p>
            <a:endParaRPr lang="en-US" dirty="0"/>
          </a:p>
        </p:txBody>
      </p:sp>
      <p:sp>
        <p:nvSpPr>
          <p:cNvPr id="6" name="Rectangle 5">
            <a:extLst>
              <a:ext uri="{FF2B5EF4-FFF2-40B4-BE49-F238E27FC236}">
                <a16:creationId xmlns:a16="http://schemas.microsoft.com/office/drawing/2014/main" id="{D8E04121-C066-3A40-876B-1CA0C26BE5A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spTree>
    <p:extLst>
      <p:ext uri="{BB962C8B-B14F-4D97-AF65-F5344CB8AC3E}">
        <p14:creationId xmlns:p14="http://schemas.microsoft.com/office/powerpoint/2010/main" val="3582816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Fill Option 2">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0"/>
            <a:ext cx="12191999" cy="6857999"/>
          </a:xfrm>
          <a:prstGeom prst="rect">
            <a:avLst/>
          </a:prstGeom>
        </p:spPr>
        <p:txBody>
          <a:bodyPr/>
          <a:lstStyle/>
          <a:p>
            <a:endParaRPr lang="en-US" dirty="0"/>
          </a:p>
        </p:txBody>
      </p:sp>
    </p:spTree>
    <p:extLst>
      <p:ext uri="{BB962C8B-B14F-4D97-AF65-F5344CB8AC3E}">
        <p14:creationId xmlns:p14="http://schemas.microsoft.com/office/powerpoint/2010/main" val="3892924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Rectangle 9">
            <a:extLst>
              <a:ext uri="{FF2B5EF4-FFF2-40B4-BE49-F238E27FC236}">
                <a16:creationId xmlns:a16="http://schemas.microsoft.com/office/drawing/2014/main" id="{90920C73-37A6-4942-A69E-C78ECC18A0C3}"/>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D3B3AF-D3BA-1045-BAB2-3557246A2F38}"/>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E06F3833-A1D3-0C45-9C27-8F07FBE3CC1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147318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0" y="2813047"/>
            <a:ext cx="5473701"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6291894" y="2813047"/>
            <a:ext cx="5457193"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22" name="Text Placeholder 2">
            <a:extLst>
              <a:ext uri="{FF2B5EF4-FFF2-40B4-BE49-F238E27FC236}">
                <a16:creationId xmlns:a16="http://schemas.microsoft.com/office/drawing/2014/main" id="{245CF166-1A2B-F24F-9192-1EE62922C0E7}"/>
              </a:ext>
            </a:extLst>
          </p:cNvPr>
          <p:cNvSpPr>
            <a:spLocks noGrp="1"/>
          </p:cNvSpPr>
          <p:nvPr>
            <p:ph type="body" idx="1"/>
          </p:nvPr>
        </p:nvSpPr>
        <p:spPr>
          <a:xfrm>
            <a:off x="442912" y="1989138"/>
            <a:ext cx="5473701"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3" name="Text Placeholder 2">
            <a:extLst>
              <a:ext uri="{FF2B5EF4-FFF2-40B4-BE49-F238E27FC236}">
                <a16:creationId xmlns:a16="http://schemas.microsoft.com/office/drawing/2014/main" id="{FA1D5975-B545-F54E-B266-2A4DDDC8C4C9}"/>
              </a:ext>
            </a:extLst>
          </p:cNvPr>
          <p:cNvSpPr>
            <a:spLocks noGrp="1"/>
          </p:cNvSpPr>
          <p:nvPr>
            <p:ph type="body" idx="11"/>
          </p:nvPr>
        </p:nvSpPr>
        <p:spPr>
          <a:xfrm>
            <a:off x="6291895" y="1989139"/>
            <a:ext cx="5457193" cy="636854"/>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1" name="Rectangle 10">
            <a:extLst>
              <a:ext uri="{FF2B5EF4-FFF2-40B4-BE49-F238E27FC236}">
                <a16:creationId xmlns:a16="http://schemas.microsoft.com/office/drawing/2014/main" id="{E7DD8EBF-04FD-2C40-9C05-F789D32FBBF8}"/>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481C1D-AD50-8541-B164-831252BE29B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5" name="Straight Connector 14">
            <a:extLst>
              <a:ext uri="{FF2B5EF4-FFF2-40B4-BE49-F238E27FC236}">
                <a16:creationId xmlns:a16="http://schemas.microsoft.com/office/drawing/2014/main" id="{01E716D2-90D9-BC49-B315-2712825D6D38}"/>
              </a:ext>
            </a:extLst>
          </p:cNvPr>
          <p:cNvCxnSpPr>
            <a:cxnSpLocks/>
          </p:cNvCxnSpPr>
          <p:nvPr userDrawn="1"/>
        </p:nvCxnSpPr>
        <p:spPr>
          <a:xfrm>
            <a:off x="442913"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FA18F-ECF5-BE46-96FF-AC96629C4817}"/>
              </a:ext>
            </a:extLst>
          </p:cNvPr>
          <p:cNvCxnSpPr>
            <a:cxnSpLocks/>
          </p:cNvCxnSpPr>
          <p:nvPr userDrawn="1"/>
        </p:nvCxnSpPr>
        <p:spPr>
          <a:xfrm>
            <a:off x="6279194"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059B8AE-40F3-FF48-9A28-B9E6935B7B2D}"/>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417170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lumn Unsymetrical">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4" name="Title 1">
            <a:extLst>
              <a:ext uri="{FF2B5EF4-FFF2-40B4-BE49-F238E27FC236}">
                <a16:creationId xmlns:a16="http://schemas.microsoft.com/office/drawing/2014/main" id="{FB21EC89-DA5A-2B4B-B94A-FD5D13BA4A1F}"/>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0" name="Rectangle 9">
            <a:extLst>
              <a:ext uri="{FF2B5EF4-FFF2-40B4-BE49-F238E27FC236}">
                <a16:creationId xmlns:a16="http://schemas.microsoft.com/office/drawing/2014/main" id="{9FDB936F-20FE-4F4E-A381-0A8F2F0932BF}"/>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239072-54E3-D840-94FF-59B5A3DB67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A23C9158-08AC-B445-9748-F78BD906B11E}"/>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299783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lumn Unsymetrical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3" y="2813048"/>
            <a:ext cx="3529012"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6" name="Title 1">
            <a:extLst>
              <a:ext uri="{FF2B5EF4-FFF2-40B4-BE49-F238E27FC236}">
                <a16:creationId xmlns:a16="http://schemas.microsoft.com/office/drawing/2014/main" id="{62BBD38C-D5E6-E14C-82D7-CDA28865EBF1}"/>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7" name="Text Placeholder 2">
            <a:extLst>
              <a:ext uri="{FF2B5EF4-FFF2-40B4-BE49-F238E27FC236}">
                <a16:creationId xmlns:a16="http://schemas.microsoft.com/office/drawing/2014/main" id="{14952491-1CB4-104F-95DC-3C7A95C113BA}"/>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0" name="Rectangle 9">
            <a:extLst>
              <a:ext uri="{FF2B5EF4-FFF2-40B4-BE49-F238E27FC236}">
                <a16:creationId xmlns:a16="http://schemas.microsoft.com/office/drawing/2014/main" id="{665613FF-87B6-1242-9B4A-D1C3901D261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0A7B3E-714F-AB48-A595-128A6711E7C4}"/>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4" name="Straight Connector 13">
            <a:extLst>
              <a:ext uri="{FF2B5EF4-FFF2-40B4-BE49-F238E27FC236}">
                <a16:creationId xmlns:a16="http://schemas.microsoft.com/office/drawing/2014/main" id="{14258EC2-13AA-864B-A386-3B584B311812}"/>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355D7BAC-0665-5645-9AC1-ACF78E923F54}"/>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154937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2">
            <a:extLst>
              <a:ext uri="{FF2B5EF4-FFF2-40B4-BE49-F238E27FC236}">
                <a16:creationId xmlns:a16="http://schemas.microsoft.com/office/drawing/2014/main" id="{A2572A3E-7061-AE46-B81E-7EEEF4B2F2AD}"/>
              </a:ext>
            </a:extLst>
          </p:cNvPr>
          <p:cNvSpPr>
            <a:spLocks noGrp="1"/>
          </p:cNvSpPr>
          <p:nvPr>
            <p:ph idx="13"/>
          </p:nvPr>
        </p:nvSpPr>
        <p:spPr>
          <a:xfrm>
            <a:off x="8221664" y="1989138"/>
            <a:ext cx="352742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Title 1">
            <a:extLst>
              <a:ext uri="{FF2B5EF4-FFF2-40B4-BE49-F238E27FC236}">
                <a16:creationId xmlns:a16="http://schemas.microsoft.com/office/drawing/2014/main" id="{1C9432BC-F7ED-AD44-955D-1B98B2278695}"/>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7510C95B-C793-6442-96A7-72C4D9B9D63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F2A406-933C-EA4D-8AD9-6DEDE6DC43F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3" name="Picture 12">
            <a:extLst>
              <a:ext uri="{FF2B5EF4-FFF2-40B4-BE49-F238E27FC236}">
                <a16:creationId xmlns:a16="http://schemas.microsoft.com/office/drawing/2014/main" id="{4C36DCE0-4DF3-CF4A-B791-AC31918D58F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478821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2" y="2813048"/>
            <a:ext cx="3529013"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a:extLst>
              <a:ext uri="{FF2B5EF4-FFF2-40B4-BE49-F238E27FC236}">
                <a16:creationId xmlns:a16="http://schemas.microsoft.com/office/drawing/2014/main" id="{FADD979E-7EEF-5D4A-8AC3-74C6CE848442}"/>
              </a:ext>
            </a:extLst>
          </p:cNvPr>
          <p:cNvSpPr>
            <a:spLocks noGrp="1"/>
          </p:cNvSpPr>
          <p:nvPr>
            <p:ph type="body" sz="quarter" idx="3"/>
          </p:nvPr>
        </p:nvSpPr>
        <p:spPr>
          <a:xfrm>
            <a:off x="8220075"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2813047"/>
            <a:ext cx="3527425"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5">
            <a:extLst>
              <a:ext uri="{FF2B5EF4-FFF2-40B4-BE49-F238E27FC236}">
                <a16:creationId xmlns:a16="http://schemas.microsoft.com/office/drawing/2014/main" id="{C43422A0-145A-7943-95AD-B9C948D26B2D}"/>
              </a:ext>
            </a:extLst>
          </p:cNvPr>
          <p:cNvSpPr>
            <a:spLocks noGrp="1"/>
          </p:cNvSpPr>
          <p:nvPr>
            <p:ph sz="quarter" idx="10"/>
          </p:nvPr>
        </p:nvSpPr>
        <p:spPr>
          <a:xfrm>
            <a:off x="8220076" y="2813046"/>
            <a:ext cx="3529012" cy="2884491"/>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9" name="Title 1">
            <a:extLst>
              <a:ext uri="{FF2B5EF4-FFF2-40B4-BE49-F238E27FC236}">
                <a16:creationId xmlns:a16="http://schemas.microsoft.com/office/drawing/2014/main" id="{AC1D1754-6A16-0A4B-9E06-5B285B1354A6}"/>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20" name="Text Placeholder 2">
            <a:extLst>
              <a:ext uri="{FF2B5EF4-FFF2-40B4-BE49-F238E27FC236}">
                <a16:creationId xmlns:a16="http://schemas.microsoft.com/office/drawing/2014/main" id="{760B23AA-B159-A04B-A49B-76835B62994D}"/>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1" name="Text Placeholder 2">
            <a:extLst>
              <a:ext uri="{FF2B5EF4-FFF2-40B4-BE49-F238E27FC236}">
                <a16:creationId xmlns:a16="http://schemas.microsoft.com/office/drawing/2014/main" id="{EF568595-A127-5846-A037-D0819A0252E6}"/>
              </a:ext>
            </a:extLst>
          </p:cNvPr>
          <p:cNvSpPr>
            <a:spLocks noGrp="1"/>
          </p:cNvSpPr>
          <p:nvPr>
            <p:ph type="body" idx="13"/>
          </p:nvPr>
        </p:nvSpPr>
        <p:spPr>
          <a:xfrm>
            <a:off x="4332288"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3" name="Rectangle 12">
            <a:extLst>
              <a:ext uri="{FF2B5EF4-FFF2-40B4-BE49-F238E27FC236}">
                <a16:creationId xmlns:a16="http://schemas.microsoft.com/office/drawing/2014/main" id="{11F7FF29-B1B6-8442-A145-D12AFF86234C}"/>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E3B686C-EC9C-6344-8FB9-64E983AEE4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3" name="Straight Connector 2">
            <a:extLst>
              <a:ext uri="{FF2B5EF4-FFF2-40B4-BE49-F238E27FC236}">
                <a16:creationId xmlns:a16="http://schemas.microsoft.com/office/drawing/2014/main" id="{27A7AEBA-DE94-3649-9F85-41B7E46DB459}"/>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79F11EA-2779-8A40-A867-5D192DAD1113}"/>
              </a:ext>
            </a:extLst>
          </p:cNvPr>
          <p:cNvCxnSpPr>
            <a:cxnSpLocks/>
          </p:cNvCxnSpPr>
          <p:nvPr userDrawn="1"/>
        </p:nvCxnSpPr>
        <p:spPr>
          <a:xfrm>
            <a:off x="43291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BEB1C0-51C1-1B40-A5C2-522368FD1EA0}"/>
              </a:ext>
            </a:extLst>
          </p:cNvPr>
          <p:cNvCxnSpPr>
            <a:cxnSpLocks/>
          </p:cNvCxnSpPr>
          <p:nvPr userDrawn="1"/>
        </p:nvCxnSpPr>
        <p:spPr>
          <a:xfrm>
            <a:off x="8220075" y="2708543"/>
            <a:ext cx="35115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3B1E477-135A-B24A-9425-32ABD7C434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335327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B048F09A-B384-8C49-9343-9C78BE372438}"/>
              </a:ext>
            </a:extLst>
          </p:cNvPr>
          <p:cNvSpPr>
            <a:spLocks noGrp="1"/>
          </p:cNvSpPr>
          <p:nvPr>
            <p:ph type="ctrTitle"/>
          </p:nvPr>
        </p:nvSpPr>
        <p:spPr>
          <a:xfrm>
            <a:off x="1406632" y="1989138"/>
            <a:ext cx="9378733" cy="2372252"/>
          </a:xfrm>
          <a:prstGeom prst="rect">
            <a:avLst/>
          </a:prstGeom>
        </p:spPr>
        <p:txBody>
          <a:bodyPr lIns="0" rIns="90000" anchor="ctr" anchorCtr="0">
            <a:normAutofit/>
          </a:bodyPr>
          <a:lstStyle>
            <a:lvl1pPr algn="l">
              <a:defRPr sz="4500" b="1">
                <a:solidFill>
                  <a:srgbClr val="821E69"/>
                </a:solidFill>
              </a:defRPr>
            </a:lvl1pPr>
          </a:lstStyle>
          <a:p>
            <a:r>
              <a:rPr lang="en-GB" dirty="0"/>
              <a:t>Click to edit Master title style</a:t>
            </a:r>
            <a:endParaRPr lang="en-US" dirty="0"/>
          </a:p>
        </p:txBody>
      </p:sp>
      <p:sp>
        <p:nvSpPr>
          <p:cNvPr id="24" name="Subtitle 2">
            <a:extLst>
              <a:ext uri="{FF2B5EF4-FFF2-40B4-BE49-F238E27FC236}">
                <a16:creationId xmlns:a16="http://schemas.microsoft.com/office/drawing/2014/main" id="{338F5E73-6BFD-7748-BFD6-93FCF46A77EB}"/>
              </a:ext>
            </a:extLst>
          </p:cNvPr>
          <p:cNvSpPr>
            <a:spLocks noGrp="1"/>
          </p:cNvSpPr>
          <p:nvPr>
            <p:ph type="subTitle" idx="1"/>
          </p:nvPr>
        </p:nvSpPr>
        <p:spPr>
          <a:xfrm>
            <a:off x="1406632" y="4542366"/>
            <a:ext cx="9378733" cy="1155172"/>
          </a:xfrm>
          <a:prstGeom prst="rect">
            <a:avLst/>
          </a:prstGeom>
        </p:spPr>
        <p:txBody>
          <a:bodyPr lIns="0" anchor="ctr" anchorCtr="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4" name="Rectangle 13">
            <a:extLst>
              <a:ext uri="{FF2B5EF4-FFF2-40B4-BE49-F238E27FC236}">
                <a16:creationId xmlns:a16="http://schemas.microsoft.com/office/drawing/2014/main" id="{DA445871-F22C-8149-89B5-7B905A45C8BB}"/>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92D590-6370-9248-A87D-7C043CEB1B9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2" name="Picture 1">
            <a:extLst>
              <a:ext uri="{FF2B5EF4-FFF2-40B4-BE49-F238E27FC236}">
                <a16:creationId xmlns:a16="http://schemas.microsoft.com/office/drawing/2014/main" id="{D3F8CF18-CDBA-A947-85C6-770E2EC78F8A}"/>
              </a:ext>
            </a:extLst>
          </p:cNvPr>
          <p:cNvPicPr>
            <a:picLocks noChangeAspect="1"/>
          </p:cNvPicPr>
          <p:nvPr userDrawn="1"/>
        </p:nvPicPr>
        <p:blipFill>
          <a:blip r:embed="rId2"/>
          <a:stretch>
            <a:fillRect/>
          </a:stretch>
        </p:blipFill>
        <p:spPr>
          <a:xfrm>
            <a:off x="442913" y="1010601"/>
            <a:ext cx="977432" cy="797562"/>
          </a:xfrm>
          <a:prstGeom prst="rect">
            <a:avLst/>
          </a:prstGeom>
        </p:spPr>
      </p:pic>
      <p:pic>
        <p:nvPicPr>
          <p:cNvPr id="17" name="Picture 16">
            <a:extLst>
              <a:ext uri="{FF2B5EF4-FFF2-40B4-BE49-F238E27FC236}">
                <a16:creationId xmlns:a16="http://schemas.microsoft.com/office/drawing/2014/main" id="{4F2125AF-5301-C24E-AF5E-52CD0605CD59}"/>
              </a:ext>
            </a:extLst>
          </p:cNvPr>
          <p:cNvPicPr>
            <a:picLocks noChangeAspect="1"/>
          </p:cNvPicPr>
          <p:nvPr userDrawn="1"/>
        </p:nvPicPr>
        <p:blipFill>
          <a:blip r:embed="rId2"/>
          <a:stretch>
            <a:fillRect/>
          </a:stretch>
        </p:blipFill>
        <p:spPr>
          <a:xfrm rot="10800000">
            <a:off x="10771654" y="4899976"/>
            <a:ext cx="977432" cy="797562"/>
          </a:xfrm>
          <a:prstGeom prst="rect">
            <a:avLst/>
          </a:prstGeom>
        </p:spPr>
      </p:pic>
      <p:pic>
        <p:nvPicPr>
          <p:cNvPr id="9" name="Picture 8">
            <a:extLst>
              <a:ext uri="{FF2B5EF4-FFF2-40B4-BE49-F238E27FC236}">
                <a16:creationId xmlns:a16="http://schemas.microsoft.com/office/drawing/2014/main" id="{C01AF797-BDF0-9649-8ED0-B1A94DB760A2}"/>
              </a:ext>
            </a:extLst>
          </p:cNvPr>
          <p:cNvPicPr>
            <a:picLocks noChangeAspect="1"/>
          </p:cNvPicPr>
          <p:nvPr userDrawn="1"/>
        </p:nvPicPr>
        <p:blipFill>
          <a:blip r:embed="rId3"/>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978120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btle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821E6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Rectangle 12">
            <a:extLst>
              <a:ext uri="{FF2B5EF4-FFF2-40B4-BE49-F238E27FC236}">
                <a16:creationId xmlns:a16="http://schemas.microsoft.com/office/drawing/2014/main" id="{C03F878E-DE03-2942-B907-3CF8B4BF5BA7}"/>
              </a:ext>
            </a:extLst>
          </p:cNvPr>
          <p:cNvSpPr/>
          <p:nvPr userDrawn="1"/>
        </p:nvSpPr>
        <p:spPr>
          <a:xfrm>
            <a:off x="0" y="0"/>
            <a:ext cx="12192000" cy="441325"/>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946D80A-BB91-1241-848B-6B912282049B}"/>
              </a:ext>
            </a:extLst>
          </p:cNvPr>
          <p:cNvSpPr/>
          <p:nvPr userDrawn="1"/>
        </p:nvSpPr>
        <p:spPr>
          <a:xfrm>
            <a:off x="0" y="6742113"/>
            <a:ext cx="12191999" cy="125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46EAD9-019B-7E48-B955-761A2E21FBB3}"/>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3710472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ormal Purpl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C7017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1" name="Rectangle 10">
            <a:extLst>
              <a:ext uri="{FF2B5EF4-FFF2-40B4-BE49-F238E27FC236}">
                <a16:creationId xmlns:a16="http://schemas.microsoft.com/office/drawing/2014/main" id="{B669F709-E7C3-C149-A260-3C4BD44CD5DB}"/>
              </a:ext>
            </a:extLst>
          </p:cNvPr>
          <p:cNvSpPr/>
          <p:nvPr userDrawn="1"/>
        </p:nvSpPr>
        <p:spPr>
          <a:xfrm>
            <a:off x="0" y="1"/>
            <a:ext cx="12192000" cy="4526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9635ED3-5E00-7F4E-9AE5-AF4B24A44CF5}"/>
              </a:ext>
            </a:extLst>
          </p:cNvPr>
          <p:cNvSpPr/>
          <p:nvPr userDrawn="1"/>
        </p:nvSpPr>
        <p:spPr>
          <a:xfrm>
            <a:off x="0" y="6742113"/>
            <a:ext cx="12191999" cy="125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pic>
        <p:nvPicPr>
          <p:cNvPr id="12" name="Picture 11">
            <a:extLst>
              <a:ext uri="{FF2B5EF4-FFF2-40B4-BE49-F238E27FC236}">
                <a16:creationId xmlns:a16="http://schemas.microsoft.com/office/drawing/2014/main" id="{B0644EBE-7026-5544-BDC9-6245FED4C978}"/>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2342468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resentation End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05F40A0-24CE-1A4E-BEAA-839D1ED1AA27}"/>
              </a:ext>
            </a:extLst>
          </p:cNvPr>
          <p:cNvSpPr/>
          <p:nvPr userDrawn="1"/>
        </p:nvSpPr>
        <p:spPr>
          <a:xfrm>
            <a:off x="0" y="441326"/>
            <a:ext cx="12191999" cy="6300786"/>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extBox 1">
            <a:extLst>
              <a:ext uri="{FF2B5EF4-FFF2-40B4-BE49-F238E27FC236}">
                <a16:creationId xmlns:a16="http://schemas.microsoft.com/office/drawing/2014/main" id="{DEE1A0BD-8134-9B4A-AE3E-E7C0EECCD029}"/>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chemeClr val="bg1"/>
                </a:solidFill>
              </a:rPr>
              <a:t>Thank you</a:t>
            </a:r>
          </a:p>
        </p:txBody>
      </p:sp>
      <p:pic>
        <p:nvPicPr>
          <p:cNvPr id="7" name="Picture 6">
            <a:extLst>
              <a:ext uri="{FF2B5EF4-FFF2-40B4-BE49-F238E27FC236}">
                <a16:creationId xmlns:a16="http://schemas.microsoft.com/office/drawing/2014/main" id="{F6987525-B118-1D42-AD55-2D98CDF5D50D}"/>
              </a:ext>
            </a:extLst>
          </p:cNvPr>
          <p:cNvPicPr>
            <a:picLocks noChangeAspect="1"/>
          </p:cNvPicPr>
          <p:nvPr userDrawn="1"/>
        </p:nvPicPr>
        <p:blipFill>
          <a:blip r:embed="rId2"/>
          <a:srcRect/>
          <a:stretch/>
        </p:blipFill>
        <p:spPr>
          <a:xfrm>
            <a:off x="442913" y="821854"/>
            <a:ext cx="3427412" cy="966450"/>
          </a:xfrm>
          <a:prstGeom prst="rect">
            <a:avLst/>
          </a:prstGeom>
        </p:spPr>
      </p:pic>
    </p:spTree>
    <p:extLst>
      <p:ext uri="{BB962C8B-B14F-4D97-AF65-F5344CB8AC3E}">
        <p14:creationId xmlns:p14="http://schemas.microsoft.com/office/powerpoint/2010/main" val="2872454524"/>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pic>
        <p:nvPicPr>
          <p:cNvPr id="13" name="Picture 12">
            <a:extLst>
              <a:ext uri="{FF2B5EF4-FFF2-40B4-BE49-F238E27FC236}">
                <a16:creationId xmlns:a16="http://schemas.microsoft.com/office/drawing/2014/main" id="{87BB0FE4-66FF-0E42-841A-3EC5F7C7E6A2}"/>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1CDF1BA5-471A-8044-BDBA-890115BBFFDE}"/>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Tree>
    <p:extLst>
      <p:ext uri="{BB962C8B-B14F-4D97-AF65-F5344CB8AC3E}">
        <p14:creationId xmlns:p14="http://schemas.microsoft.com/office/powerpoint/2010/main" val="27242962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9" name="Picture 8">
            <a:extLst>
              <a:ext uri="{FF2B5EF4-FFF2-40B4-BE49-F238E27FC236}">
                <a16:creationId xmlns:a16="http://schemas.microsoft.com/office/drawing/2014/main" id="{7D5C41AB-1925-C846-A884-6B4D4880A28C}"/>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3" name="Text Placeholder 11">
            <a:extLst>
              <a:ext uri="{FF2B5EF4-FFF2-40B4-BE49-F238E27FC236}">
                <a16:creationId xmlns:a16="http://schemas.microsoft.com/office/drawing/2014/main" id="{6E146BB0-D198-0847-B8BF-82032479A2C6}"/>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4" name="Rectangle 13">
            <a:extLst>
              <a:ext uri="{FF2B5EF4-FFF2-40B4-BE49-F238E27FC236}">
                <a16:creationId xmlns:a16="http://schemas.microsoft.com/office/drawing/2014/main" id="{5DD38791-8F3B-A640-A6FC-8EC532732508}"/>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63AD13-8CBA-8648-88F4-6142126E9F9A}"/>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71585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066800"/>
          </a:xfrm>
          <a:prstGeom prst="rect">
            <a:avLst/>
          </a:prstGeom>
          <a:solidFill>
            <a:srgbClr val="6F2C91"/>
          </a:solidFill>
        </p:spPr>
        <p:txBody>
          <a:bodyPr anchor="ctr"/>
          <a:lstStyle>
            <a:lvl1pPr>
              <a:defRPr>
                <a:solidFill>
                  <a:schemeClr val="bg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558800" y="1447801"/>
            <a:ext cx="11074400" cy="1465263"/>
          </a:xfrm>
        </p:spPr>
        <p:txBody>
          <a:bodyPr/>
          <a:lstStyle>
            <a:lvl1pPr>
              <a:defRPr>
                <a:solidFill>
                  <a:srgbClr val="053663"/>
                </a:solidFill>
              </a:defRPr>
            </a:lvl1pPr>
            <a:lvl2pPr>
              <a:defRPr>
                <a:solidFill>
                  <a:srgbClr val="053663"/>
                </a:solidFill>
              </a:defRPr>
            </a:lvl2pPr>
            <a:lvl3pPr>
              <a:defRPr>
                <a:solidFill>
                  <a:srgbClr val="053663"/>
                </a:solidFill>
              </a:defRPr>
            </a:lvl3pPr>
            <a:lvl4pPr>
              <a:defRPr>
                <a:solidFill>
                  <a:srgbClr val="053663"/>
                </a:solidFill>
              </a:defRPr>
            </a:lvl4pPr>
            <a:lvl5pPr>
              <a:defRPr>
                <a:solidFill>
                  <a:srgbClr val="053663"/>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785606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Vertical heading and text">
  <p:cSld name="Vertical heading and text">
    <p:spTree>
      <p:nvGrpSpPr>
        <p:cNvPr id="1" name="Shape 31"/>
        <p:cNvGrpSpPr/>
        <p:nvPr/>
      </p:nvGrpSpPr>
      <p:grpSpPr>
        <a:xfrm>
          <a:off x="0" y="0"/>
          <a:ext cx="0" cy="0"/>
          <a:chOff x="0" y="0"/>
          <a:chExt cx="0" cy="0"/>
        </a:xfrm>
      </p:grpSpPr>
      <p:pic>
        <p:nvPicPr>
          <p:cNvPr id="32" name="Google Shape;32;p48"/>
          <p:cNvPicPr preferRelativeResize="0"/>
          <p:nvPr/>
        </p:nvPicPr>
        <p:blipFill rotWithShape="1">
          <a:blip r:embed="rId2">
            <a:alphaModFix amt="50000"/>
          </a:blip>
          <a:srcRect l="12740" t="7709" r="20266" b="39178"/>
          <a:stretch/>
        </p:blipFill>
        <p:spPr>
          <a:xfrm>
            <a:off x="-1" y="0"/>
            <a:ext cx="12192001" cy="6858000"/>
          </a:xfrm>
          <a:prstGeom prst="rect">
            <a:avLst/>
          </a:prstGeom>
          <a:noFill/>
          <a:ln>
            <a:noFill/>
          </a:ln>
        </p:spPr>
      </p:pic>
      <p:sp>
        <p:nvSpPr>
          <p:cNvPr id="33" name="Google Shape;33;p48"/>
          <p:cNvSpPr txBox="1"/>
          <p:nvPr/>
        </p:nvSpPr>
        <p:spPr>
          <a:xfrm>
            <a:off x="11260709" y="6310844"/>
            <a:ext cx="710031" cy="365100"/>
          </a:xfrm>
          <a:prstGeom prst="rect">
            <a:avLst/>
          </a:prstGeom>
          <a:noFill/>
          <a:ln>
            <a:noFill/>
          </a:ln>
        </p:spPr>
        <p:txBody>
          <a:bodyPr spcFirstLastPara="1" wrap="square" lIns="74275" tIns="37125" rIns="74275" bIns="37125" anchor="ctr" anchorCtr="0">
            <a:noAutofit/>
          </a:bodyPr>
          <a:lstStyle/>
          <a:p>
            <a:pPr marL="0" marR="0" lvl="0" indent="0" algn="r" rtl="0">
              <a:lnSpc>
                <a:spcPct val="100000"/>
              </a:lnSpc>
              <a:spcBef>
                <a:spcPts val="0"/>
              </a:spcBef>
              <a:spcAft>
                <a:spcPts val="0"/>
              </a:spcAft>
              <a:buClr>
                <a:srgbClr val="000000"/>
              </a:buClr>
              <a:buSzPts val="1300"/>
              <a:buFont typeface="Arial"/>
              <a:buNone/>
            </a:pPr>
            <a:fld id="{00000000-1234-1234-1234-123412341234}" type="slidenum">
              <a:rPr lang="en-US" sz="1300" b="1" i="0" u="none" strike="noStrike" cap="none">
                <a:solidFill>
                  <a:srgbClr val="6A3E2E"/>
                </a:solidFill>
                <a:latin typeface="Montserrat"/>
                <a:ea typeface="Montserrat"/>
                <a:cs typeface="Montserrat"/>
                <a:sym typeface="Montserrat"/>
              </a:rPr>
              <a:pPr marL="0" marR="0" lvl="0" indent="0" algn="r" rtl="0">
                <a:lnSpc>
                  <a:spcPct val="100000"/>
                </a:lnSpc>
                <a:spcBef>
                  <a:spcPts val="0"/>
                </a:spcBef>
                <a:spcAft>
                  <a:spcPts val="0"/>
                </a:spcAft>
                <a:buClr>
                  <a:srgbClr val="000000"/>
                </a:buClr>
                <a:buSzPts val="1300"/>
                <a:buFont typeface="Arial"/>
                <a:buNone/>
              </a:pPr>
              <a:t>‹#›</a:t>
            </a:fld>
            <a:endParaRPr sz="1300" b="1" i="0" u="none" strike="noStrike" cap="none">
              <a:solidFill>
                <a:srgbClr val="6A3E2E"/>
              </a:solidFill>
              <a:latin typeface="Montserrat"/>
              <a:ea typeface="Montserrat"/>
              <a:cs typeface="Montserrat"/>
              <a:sym typeface="Montserrat"/>
            </a:endParaRPr>
          </a:p>
        </p:txBody>
      </p:sp>
    </p:spTree>
    <p:extLst>
      <p:ext uri="{BB962C8B-B14F-4D97-AF65-F5344CB8AC3E}">
        <p14:creationId xmlns:p14="http://schemas.microsoft.com/office/powerpoint/2010/main" val="16528780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6300787"/>
          </a:xfrm>
          <a:prstGeom prst="rect">
            <a:avLst/>
          </a:prstGeom>
          <a:solidFill>
            <a:srgbClr val="E5E5E5"/>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rgbClr val="E6005B"/>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4" y="4015578"/>
            <a:ext cx="11306174" cy="1155172"/>
          </a:xfrm>
          <a:prstGeom prst="rect">
            <a:avLst/>
          </a:prstGeom>
        </p:spPr>
        <p:txBody>
          <a:bodyPr lIns="0">
            <a:normAutofit/>
          </a:bodyPr>
          <a:lstStyle>
            <a:lvl1pPr marL="0" indent="0" algn="l">
              <a:buNone/>
              <a:defRPr sz="3000" b="1">
                <a:solidFill>
                  <a:srgbClr val="9E043D"/>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10" name="Picture 9">
            <a:extLst>
              <a:ext uri="{FF2B5EF4-FFF2-40B4-BE49-F238E27FC236}">
                <a16:creationId xmlns:a16="http://schemas.microsoft.com/office/drawing/2014/main" id="{99B026E5-3198-8D4C-956B-0E8532CD5782}"/>
              </a:ext>
            </a:extLst>
          </p:cNvPr>
          <p:cNvPicPr>
            <a:picLocks noChangeAspect="1"/>
          </p:cNvPicPr>
          <p:nvPr userDrawn="1"/>
        </p:nvPicPr>
        <p:blipFill>
          <a:blip r:embed="rId2"/>
          <a:stretch>
            <a:fillRect/>
          </a:stretch>
        </p:blipFill>
        <p:spPr>
          <a:xfrm>
            <a:off x="442913" y="800100"/>
            <a:ext cx="3427412" cy="1009958"/>
          </a:xfrm>
          <a:prstGeom prst="rect">
            <a:avLst/>
          </a:prstGeom>
        </p:spPr>
      </p:pic>
      <p:sp>
        <p:nvSpPr>
          <p:cNvPr id="13" name="Date Placeholder 3">
            <a:extLst>
              <a:ext uri="{FF2B5EF4-FFF2-40B4-BE49-F238E27FC236}">
                <a16:creationId xmlns:a16="http://schemas.microsoft.com/office/drawing/2014/main" id="{8B58F904-7080-FE43-A777-0CCCA7DE6BAB}"/>
              </a:ext>
            </a:extLst>
          </p:cNvPr>
          <p:cNvSpPr>
            <a:spLocks noGrp="1"/>
          </p:cNvSpPr>
          <p:nvPr>
            <p:ph type="dt" sz="half" idx="10"/>
          </p:nvPr>
        </p:nvSpPr>
        <p:spPr>
          <a:xfrm>
            <a:off x="6275386" y="6057900"/>
            <a:ext cx="5473701" cy="358774"/>
          </a:xfrm>
          <a:prstGeom prst="rect">
            <a:avLst/>
          </a:prstGeom>
        </p:spPr>
        <p:txBody>
          <a:bodyPr lIns="0" tIns="0" rIns="0" bIns="0" anchor="b" anchorCtr="0"/>
          <a:lstStyle>
            <a:lvl1pPr algn="r">
              <a:defRPr>
                <a:solidFill>
                  <a:schemeClr val="tx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spTree>
    <p:extLst>
      <p:ext uri="{BB962C8B-B14F-4D97-AF65-F5344CB8AC3E}">
        <p14:creationId xmlns:p14="http://schemas.microsoft.com/office/powerpoint/2010/main" val="3030824726"/>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6"/>
            <a:ext cx="12191999" cy="6300786"/>
          </a:xfrm>
          <a:prstGeom prst="rect">
            <a:avLst/>
          </a:prstGeom>
          <a:solidFill>
            <a:srgbClr val="E6005B"/>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2" y="4015578"/>
            <a:ext cx="11306175" cy="1155172"/>
          </a:xfrm>
          <a:prstGeom prst="rect">
            <a:avLst/>
          </a:prstGeom>
        </p:spPr>
        <p:txBody>
          <a:bodyPr lIns="0">
            <a:normAutofit/>
          </a:bodyPr>
          <a:lstStyle>
            <a:lvl1pPr marL="0" indent="0" algn="l">
              <a:buNone/>
              <a:defRPr sz="3000" b="1">
                <a:solidFill>
                  <a:srgbClr val="9E043D"/>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4" name="Picture 3">
            <a:extLst>
              <a:ext uri="{FF2B5EF4-FFF2-40B4-BE49-F238E27FC236}">
                <a16:creationId xmlns:a16="http://schemas.microsoft.com/office/drawing/2014/main" id="{EE19FAFA-C3E1-0844-82DB-27D43E467A6B}"/>
              </a:ext>
            </a:extLst>
          </p:cNvPr>
          <p:cNvPicPr>
            <a:picLocks noChangeAspect="1"/>
          </p:cNvPicPr>
          <p:nvPr userDrawn="1"/>
        </p:nvPicPr>
        <p:blipFill>
          <a:blip r:embed="rId2"/>
          <a:stretch>
            <a:fillRect/>
          </a:stretch>
        </p:blipFill>
        <p:spPr>
          <a:xfrm>
            <a:off x="442913" y="800100"/>
            <a:ext cx="3427412" cy="1009958"/>
          </a:xfrm>
          <a:prstGeom prst="rect">
            <a:avLst/>
          </a:prstGeom>
        </p:spPr>
      </p:pic>
      <p:sp>
        <p:nvSpPr>
          <p:cNvPr id="15" name="Date Placeholder 3">
            <a:extLst>
              <a:ext uri="{FF2B5EF4-FFF2-40B4-BE49-F238E27FC236}">
                <a16:creationId xmlns:a16="http://schemas.microsoft.com/office/drawing/2014/main" id="{F86CB3D1-E135-FD4F-A056-483535DECE88}"/>
              </a:ext>
            </a:extLst>
          </p:cNvPr>
          <p:cNvSpPr>
            <a:spLocks noGrp="1"/>
          </p:cNvSpPr>
          <p:nvPr>
            <p:ph type="dt" sz="half" idx="10"/>
          </p:nvPr>
        </p:nvSpPr>
        <p:spPr>
          <a:xfrm>
            <a:off x="6275386" y="6057899"/>
            <a:ext cx="5473701" cy="358775"/>
          </a:xfrm>
          <a:prstGeom prst="rect">
            <a:avLst/>
          </a:prstGeom>
        </p:spPr>
        <p:txBody>
          <a:bodyPr lIns="0" tIns="0" rIns="0" bIns="0" anchor="b" anchorCtr="0"/>
          <a:lstStyle>
            <a:lvl1pPr algn="r">
              <a:defRPr>
                <a:solidFill>
                  <a:srgbClr val="9E043D"/>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spTree>
    <p:extLst>
      <p:ext uri="{BB962C8B-B14F-4D97-AF65-F5344CB8AC3E}">
        <p14:creationId xmlns:p14="http://schemas.microsoft.com/office/powerpoint/2010/main" val="3536158447"/>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6300787"/>
          </a:xfrm>
          <a:prstGeom prst="rect">
            <a:avLst/>
          </a:prstGeom>
          <a:solidFill>
            <a:srgbClr val="6F6258"/>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1" name="Date Placeholder 3">
            <a:extLst>
              <a:ext uri="{FF2B5EF4-FFF2-40B4-BE49-F238E27FC236}">
                <a16:creationId xmlns:a16="http://schemas.microsoft.com/office/drawing/2014/main" id="{407DCF46-D938-064E-964C-1B90111009F0}"/>
              </a:ext>
            </a:extLst>
          </p:cNvPr>
          <p:cNvSpPr>
            <a:spLocks noGrp="1"/>
          </p:cNvSpPr>
          <p:nvPr>
            <p:ph type="dt" sz="half" idx="10"/>
          </p:nvPr>
        </p:nvSpPr>
        <p:spPr>
          <a:xfrm>
            <a:off x="6275388" y="6057899"/>
            <a:ext cx="5473699"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5" name="Picture 14">
            <a:extLst>
              <a:ext uri="{FF2B5EF4-FFF2-40B4-BE49-F238E27FC236}">
                <a16:creationId xmlns:a16="http://schemas.microsoft.com/office/drawing/2014/main" id="{2BEE9E80-8FF0-8441-B362-4623AB9E8A1D}"/>
              </a:ext>
            </a:extLst>
          </p:cNvPr>
          <p:cNvPicPr>
            <a:picLocks noChangeAspect="1"/>
          </p:cNvPicPr>
          <p:nvPr userDrawn="1"/>
        </p:nvPicPr>
        <p:blipFill>
          <a:blip r:embed="rId2"/>
          <a:stretch>
            <a:fillRect/>
          </a:stretch>
        </p:blipFill>
        <p:spPr>
          <a:xfrm>
            <a:off x="442913" y="800100"/>
            <a:ext cx="3427412" cy="1009958"/>
          </a:xfrm>
          <a:prstGeom prst="rect">
            <a:avLst/>
          </a:prstGeom>
        </p:spPr>
      </p:pic>
    </p:spTree>
    <p:extLst>
      <p:ext uri="{BB962C8B-B14F-4D97-AF65-F5344CB8AC3E}">
        <p14:creationId xmlns:p14="http://schemas.microsoft.com/office/powerpoint/2010/main" val="202992810"/>
      </p:ext>
    </p:extLst>
  </p:cSld>
  <p:clrMapOvr>
    <a:masterClrMapping/>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pic>
        <p:nvPicPr>
          <p:cNvPr id="13" name="Picture 12">
            <a:extLst>
              <a:ext uri="{FF2B5EF4-FFF2-40B4-BE49-F238E27FC236}">
                <a16:creationId xmlns:a16="http://schemas.microsoft.com/office/drawing/2014/main" id="{87BB0FE4-66FF-0E42-841A-3EC5F7C7E6A2}"/>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1CDF1BA5-471A-8044-BDBA-890115BBFFDE}"/>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Tree>
    <p:extLst>
      <p:ext uri="{BB962C8B-B14F-4D97-AF65-F5344CB8AC3E}">
        <p14:creationId xmlns:p14="http://schemas.microsoft.com/office/powerpoint/2010/main" val="8304506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One Column Secondar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CA204BD-F3EB-5842-9319-7B613DC2539E}"/>
              </a:ext>
            </a:extLst>
          </p:cNvPr>
          <p:cNvSpPr>
            <a:spLocks noGrp="1"/>
          </p:cNvSpPr>
          <p:nvPr>
            <p:ph type="body" idx="1"/>
          </p:nvPr>
        </p:nvSpPr>
        <p:spPr>
          <a:xfrm>
            <a:off x="442912" y="1989138"/>
            <a:ext cx="11306176"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4" y="2813048"/>
            <a:ext cx="11306174"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pic>
        <p:nvPicPr>
          <p:cNvPr id="7" name="Picture 6">
            <a:extLst>
              <a:ext uri="{FF2B5EF4-FFF2-40B4-BE49-F238E27FC236}">
                <a16:creationId xmlns:a16="http://schemas.microsoft.com/office/drawing/2014/main" id="{0E8EB9E1-DFB3-5C47-B4B9-9B8765B8640B}"/>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4" name="Text Placeholder 11">
            <a:extLst>
              <a:ext uri="{FF2B5EF4-FFF2-40B4-BE49-F238E27FC236}">
                <a16:creationId xmlns:a16="http://schemas.microsoft.com/office/drawing/2014/main" id="{6AAEC381-AE42-7E44-9B48-79580631F97C}"/>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1" name="Rectangle 10">
            <a:extLst>
              <a:ext uri="{FF2B5EF4-FFF2-40B4-BE49-F238E27FC236}">
                <a16:creationId xmlns:a16="http://schemas.microsoft.com/office/drawing/2014/main" id="{2EF2C38B-13DA-064A-AF49-AA97B43EDAB3}"/>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91A03B6-F236-5D46-B133-E912BE6844F9}"/>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24720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Fill Option 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115887"/>
            <a:ext cx="12191999" cy="6626226"/>
          </a:xfrm>
          <a:prstGeom prst="rect">
            <a:avLst/>
          </a:prstGeom>
        </p:spPr>
        <p:txBody>
          <a:bodyPr/>
          <a:lstStyle/>
          <a:p>
            <a:endParaRPr lang="en-US" dirty="0"/>
          </a:p>
        </p:txBody>
      </p:sp>
      <p:sp>
        <p:nvSpPr>
          <p:cNvPr id="5" name="Rectangle 4">
            <a:extLst>
              <a:ext uri="{FF2B5EF4-FFF2-40B4-BE49-F238E27FC236}">
                <a16:creationId xmlns:a16="http://schemas.microsoft.com/office/drawing/2014/main" id="{83CF8FDB-11E0-114D-9049-11851FC6CA6B}"/>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92543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Fill Option 2">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0"/>
            <a:ext cx="12191999" cy="6857999"/>
          </a:xfrm>
          <a:prstGeom prst="rect">
            <a:avLst/>
          </a:prstGeom>
        </p:spPr>
        <p:txBody>
          <a:bodyPr/>
          <a:lstStyle/>
          <a:p>
            <a:endParaRPr lang="en-US" dirty="0"/>
          </a:p>
        </p:txBody>
      </p:sp>
    </p:spTree>
    <p:extLst>
      <p:ext uri="{BB962C8B-B14F-4D97-AF65-F5344CB8AC3E}">
        <p14:creationId xmlns:p14="http://schemas.microsoft.com/office/powerpoint/2010/main" val="28979584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9" name="Picture 8">
            <a:extLst>
              <a:ext uri="{FF2B5EF4-FFF2-40B4-BE49-F238E27FC236}">
                <a16:creationId xmlns:a16="http://schemas.microsoft.com/office/drawing/2014/main" id="{7D5C41AB-1925-C846-A884-6B4D4880A28C}"/>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3" name="Text Placeholder 11">
            <a:extLst>
              <a:ext uri="{FF2B5EF4-FFF2-40B4-BE49-F238E27FC236}">
                <a16:creationId xmlns:a16="http://schemas.microsoft.com/office/drawing/2014/main" id="{6E146BB0-D198-0847-B8BF-82032479A2C6}"/>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4" name="Rectangle 13">
            <a:extLst>
              <a:ext uri="{FF2B5EF4-FFF2-40B4-BE49-F238E27FC236}">
                <a16:creationId xmlns:a16="http://schemas.microsoft.com/office/drawing/2014/main" id="{5DD38791-8F3B-A640-A6FC-8EC532732508}"/>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63AD13-8CBA-8648-88F4-6142126E9F9A}"/>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08572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0" y="2813047"/>
            <a:ext cx="5473701"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6291894" y="2813047"/>
            <a:ext cx="5457193"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pic>
        <p:nvPicPr>
          <p:cNvPr id="9" name="Picture 8">
            <a:extLst>
              <a:ext uri="{FF2B5EF4-FFF2-40B4-BE49-F238E27FC236}">
                <a16:creationId xmlns:a16="http://schemas.microsoft.com/office/drawing/2014/main" id="{68C387D1-CCDB-AA42-911D-99DAFBC81375}"/>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6" name="Text Placeholder 11">
            <a:extLst>
              <a:ext uri="{FF2B5EF4-FFF2-40B4-BE49-F238E27FC236}">
                <a16:creationId xmlns:a16="http://schemas.microsoft.com/office/drawing/2014/main" id="{44B35524-0F00-1A4F-8D8A-436C8810069B}"/>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22" name="Text Placeholder 2">
            <a:extLst>
              <a:ext uri="{FF2B5EF4-FFF2-40B4-BE49-F238E27FC236}">
                <a16:creationId xmlns:a16="http://schemas.microsoft.com/office/drawing/2014/main" id="{245CF166-1A2B-F24F-9192-1EE62922C0E7}"/>
              </a:ext>
            </a:extLst>
          </p:cNvPr>
          <p:cNvSpPr>
            <a:spLocks noGrp="1"/>
          </p:cNvSpPr>
          <p:nvPr>
            <p:ph type="body" idx="1"/>
          </p:nvPr>
        </p:nvSpPr>
        <p:spPr>
          <a:xfrm>
            <a:off x="442912" y="1989138"/>
            <a:ext cx="5473701"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3" name="Text Placeholder 2">
            <a:extLst>
              <a:ext uri="{FF2B5EF4-FFF2-40B4-BE49-F238E27FC236}">
                <a16:creationId xmlns:a16="http://schemas.microsoft.com/office/drawing/2014/main" id="{FA1D5975-B545-F54E-B266-2A4DDDC8C4C9}"/>
              </a:ext>
            </a:extLst>
          </p:cNvPr>
          <p:cNvSpPr>
            <a:spLocks noGrp="1"/>
          </p:cNvSpPr>
          <p:nvPr>
            <p:ph type="body" idx="11"/>
          </p:nvPr>
        </p:nvSpPr>
        <p:spPr>
          <a:xfrm>
            <a:off x="6291895" y="1989139"/>
            <a:ext cx="5457193" cy="636854"/>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2" name="Rectangle 11">
            <a:extLst>
              <a:ext uri="{FF2B5EF4-FFF2-40B4-BE49-F238E27FC236}">
                <a16:creationId xmlns:a16="http://schemas.microsoft.com/office/drawing/2014/main" id="{30F691ED-EF65-C446-B3BD-FB970876AB4D}"/>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AC6DAE-40C2-FC4C-9C8A-8F55F3ECD49F}"/>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20468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lumn Unsymetrical">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9" name="Picture 8">
            <a:extLst>
              <a:ext uri="{FF2B5EF4-FFF2-40B4-BE49-F238E27FC236}">
                <a16:creationId xmlns:a16="http://schemas.microsoft.com/office/drawing/2014/main" id="{66D5397D-FD76-2E4F-8BFA-B5599B1CF4C8}"/>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3" name="Text Placeholder 11">
            <a:extLst>
              <a:ext uri="{FF2B5EF4-FFF2-40B4-BE49-F238E27FC236}">
                <a16:creationId xmlns:a16="http://schemas.microsoft.com/office/drawing/2014/main" id="{07B00AC3-9B1E-2E4B-BC7B-406D8A38D125}"/>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4" name="Title 1">
            <a:extLst>
              <a:ext uri="{FF2B5EF4-FFF2-40B4-BE49-F238E27FC236}">
                <a16:creationId xmlns:a16="http://schemas.microsoft.com/office/drawing/2014/main" id="{FB21EC89-DA5A-2B4B-B94A-FD5D13BA4A1F}"/>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5" name="Rectangle 14">
            <a:extLst>
              <a:ext uri="{FF2B5EF4-FFF2-40B4-BE49-F238E27FC236}">
                <a16:creationId xmlns:a16="http://schemas.microsoft.com/office/drawing/2014/main" id="{25FEA125-D139-1A4D-A206-2BABBEE26DC4}"/>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64871E7-C776-E845-B38B-91971ED53532}"/>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66178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lumn Unsymetrical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3" y="2813048"/>
            <a:ext cx="3529012"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8" name="Picture 7">
            <a:extLst>
              <a:ext uri="{FF2B5EF4-FFF2-40B4-BE49-F238E27FC236}">
                <a16:creationId xmlns:a16="http://schemas.microsoft.com/office/drawing/2014/main" id="{375C663E-9DDC-5B49-A342-3EE51697074B}"/>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5" name="Text Placeholder 11">
            <a:extLst>
              <a:ext uri="{FF2B5EF4-FFF2-40B4-BE49-F238E27FC236}">
                <a16:creationId xmlns:a16="http://schemas.microsoft.com/office/drawing/2014/main" id="{B5743288-93C1-B747-B6D2-E62ECB66A2BE}"/>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6" name="Title 1">
            <a:extLst>
              <a:ext uri="{FF2B5EF4-FFF2-40B4-BE49-F238E27FC236}">
                <a16:creationId xmlns:a16="http://schemas.microsoft.com/office/drawing/2014/main" id="{62BBD38C-D5E6-E14C-82D7-CDA28865EBF1}"/>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7" name="Text Placeholder 2">
            <a:extLst>
              <a:ext uri="{FF2B5EF4-FFF2-40B4-BE49-F238E27FC236}">
                <a16:creationId xmlns:a16="http://schemas.microsoft.com/office/drawing/2014/main" id="{14952491-1CB4-104F-95DC-3C7A95C113BA}"/>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1" name="Rectangle 10">
            <a:extLst>
              <a:ext uri="{FF2B5EF4-FFF2-40B4-BE49-F238E27FC236}">
                <a16:creationId xmlns:a16="http://schemas.microsoft.com/office/drawing/2014/main" id="{8DE6B900-0CAE-6B4C-B741-178AD460BD32}"/>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1A1B2DE-F07F-8147-AD48-234D917280D2}"/>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27477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2">
            <a:extLst>
              <a:ext uri="{FF2B5EF4-FFF2-40B4-BE49-F238E27FC236}">
                <a16:creationId xmlns:a16="http://schemas.microsoft.com/office/drawing/2014/main" id="{A2572A3E-7061-AE46-B81E-7EEEF4B2F2AD}"/>
              </a:ext>
            </a:extLst>
          </p:cNvPr>
          <p:cNvSpPr>
            <a:spLocks noGrp="1"/>
          </p:cNvSpPr>
          <p:nvPr>
            <p:ph idx="13"/>
          </p:nvPr>
        </p:nvSpPr>
        <p:spPr>
          <a:xfrm>
            <a:off x="8221664" y="1989138"/>
            <a:ext cx="352742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10" name="Picture 9">
            <a:extLst>
              <a:ext uri="{FF2B5EF4-FFF2-40B4-BE49-F238E27FC236}">
                <a16:creationId xmlns:a16="http://schemas.microsoft.com/office/drawing/2014/main" id="{3F5E1427-DD3F-9240-BD4A-0CC21218DF6A}"/>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4" name="Text Placeholder 11">
            <a:extLst>
              <a:ext uri="{FF2B5EF4-FFF2-40B4-BE49-F238E27FC236}">
                <a16:creationId xmlns:a16="http://schemas.microsoft.com/office/drawing/2014/main" id="{6DC3E782-E2DF-224A-8EC7-F432750D92BE}"/>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5" name="Title 1">
            <a:extLst>
              <a:ext uri="{FF2B5EF4-FFF2-40B4-BE49-F238E27FC236}">
                <a16:creationId xmlns:a16="http://schemas.microsoft.com/office/drawing/2014/main" id="{1C9432BC-F7ED-AD44-955D-1B98B2278695}"/>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6" name="Rectangle 15">
            <a:extLst>
              <a:ext uri="{FF2B5EF4-FFF2-40B4-BE49-F238E27FC236}">
                <a16:creationId xmlns:a16="http://schemas.microsoft.com/office/drawing/2014/main" id="{D618504C-E8A7-EA43-8DA0-0CE9310D674A}"/>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6BB3217-4ECB-9C4E-B129-4CD1A7606E4D}"/>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96286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2" y="2813048"/>
            <a:ext cx="3529013"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a:extLst>
              <a:ext uri="{FF2B5EF4-FFF2-40B4-BE49-F238E27FC236}">
                <a16:creationId xmlns:a16="http://schemas.microsoft.com/office/drawing/2014/main" id="{FADD979E-7EEF-5D4A-8AC3-74C6CE848442}"/>
              </a:ext>
            </a:extLst>
          </p:cNvPr>
          <p:cNvSpPr>
            <a:spLocks noGrp="1"/>
          </p:cNvSpPr>
          <p:nvPr>
            <p:ph type="body" sz="quarter" idx="3"/>
          </p:nvPr>
        </p:nvSpPr>
        <p:spPr>
          <a:xfrm>
            <a:off x="8220075" y="1989138"/>
            <a:ext cx="3527425"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2813047"/>
            <a:ext cx="3527425"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5">
            <a:extLst>
              <a:ext uri="{FF2B5EF4-FFF2-40B4-BE49-F238E27FC236}">
                <a16:creationId xmlns:a16="http://schemas.microsoft.com/office/drawing/2014/main" id="{C43422A0-145A-7943-95AD-B9C948D26B2D}"/>
              </a:ext>
            </a:extLst>
          </p:cNvPr>
          <p:cNvSpPr>
            <a:spLocks noGrp="1"/>
          </p:cNvSpPr>
          <p:nvPr>
            <p:ph sz="quarter" idx="10"/>
          </p:nvPr>
        </p:nvSpPr>
        <p:spPr>
          <a:xfrm>
            <a:off x="8220076" y="2813046"/>
            <a:ext cx="3529012" cy="2884491"/>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14" name="Picture 13">
            <a:extLst>
              <a:ext uri="{FF2B5EF4-FFF2-40B4-BE49-F238E27FC236}">
                <a16:creationId xmlns:a16="http://schemas.microsoft.com/office/drawing/2014/main" id="{CE2A91DF-79A7-914F-947D-CF72742487D7}"/>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8" name="Text Placeholder 11">
            <a:extLst>
              <a:ext uri="{FF2B5EF4-FFF2-40B4-BE49-F238E27FC236}">
                <a16:creationId xmlns:a16="http://schemas.microsoft.com/office/drawing/2014/main" id="{EF264802-11B4-5941-991C-96BAD56284CF}"/>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9" name="Title 1">
            <a:extLst>
              <a:ext uri="{FF2B5EF4-FFF2-40B4-BE49-F238E27FC236}">
                <a16:creationId xmlns:a16="http://schemas.microsoft.com/office/drawing/2014/main" id="{AC1D1754-6A16-0A4B-9E06-5B285B1354A6}"/>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20" name="Text Placeholder 2">
            <a:extLst>
              <a:ext uri="{FF2B5EF4-FFF2-40B4-BE49-F238E27FC236}">
                <a16:creationId xmlns:a16="http://schemas.microsoft.com/office/drawing/2014/main" id="{760B23AA-B159-A04B-A49B-76835B62994D}"/>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1" name="Text Placeholder 2">
            <a:extLst>
              <a:ext uri="{FF2B5EF4-FFF2-40B4-BE49-F238E27FC236}">
                <a16:creationId xmlns:a16="http://schemas.microsoft.com/office/drawing/2014/main" id="{EF568595-A127-5846-A037-D0819A0252E6}"/>
              </a:ext>
            </a:extLst>
          </p:cNvPr>
          <p:cNvSpPr>
            <a:spLocks noGrp="1"/>
          </p:cNvSpPr>
          <p:nvPr>
            <p:ph type="body" idx="13"/>
          </p:nvPr>
        </p:nvSpPr>
        <p:spPr>
          <a:xfrm>
            <a:off x="4332288" y="1989138"/>
            <a:ext cx="3527425"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2" name="Rectangle 21">
            <a:extLst>
              <a:ext uri="{FF2B5EF4-FFF2-40B4-BE49-F238E27FC236}">
                <a16:creationId xmlns:a16="http://schemas.microsoft.com/office/drawing/2014/main" id="{EAD682C8-053C-4942-93C0-CDCB02169B50}"/>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2EA856-078C-B74C-87C6-AC58462CB29C}"/>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16644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1855C3A-3FE6-774C-8B42-DE78E4C581EA}"/>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20" name="Text Placeholder 11">
            <a:extLst>
              <a:ext uri="{FF2B5EF4-FFF2-40B4-BE49-F238E27FC236}">
                <a16:creationId xmlns:a16="http://schemas.microsoft.com/office/drawing/2014/main" id="{3EFCAB50-6370-994D-BF7A-C505E83CFC1D}"/>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23" name="Title 1">
            <a:extLst>
              <a:ext uri="{FF2B5EF4-FFF2-40B4-BE49-F238E27FC236}">
                <a16:creationId xmlns:a16="http://schemas.microsoft.com/office/drawing/2014/main" id="{B048F09A-B384-8C49-9343-9C78BE372438}"/>
              </a:ext>
            </a:extLst>
          </p:cNvPr>
          <p:cNvSpPr>
            <a:spLocks noGrp="1"/>
          </p:cNvSpPr>
          <p:nvPr>
            <p:ph type="ctrTitle"/>
          </p:nvPr>
        </p:nvSpPr>
        <p:spPr>
          <a:xfrm>
            <a:off x="1406632" y="1989138"/>
            <a:ext cx="9378733" cy="2372252"/>
          </a:xfrm>
          <a:prstGeom prst="rect">
            <a:avLst/>
          </a:prstGeom>
        </p:spPr>
        <p:txBody>
          <a:bodyPr lIns="0" rIns="90000" anchor="ctr" anchorCtr="0">
            <a:normAutofit/>
          </a:bodyPr>
          <a:lstStyle>
            <a:lvl1pPr algn="l">
              <a:defRPr sz="4500" b="1">
                <a:solidFill>
                  <a:srgbClr val="E6005B"/>
                </a:solidFill>
              </a:defRPr>
            </a:lvl1pPr>
          </a:lstStyle>
          <a:p>
            <a:r>
              <a:rPr lang="en-GB" dirty="0"/>
              <a:t>Click to edit Master title style</a:t>
            </a:r>
            <a:endParaRPr lang="en-US" dirty="0"/>
          </a:p>
        </p:txBody>
      </p:sp>
      <p:sp>
        <p:nvSpPr>
          <p:cNvPr id="24" name="Subtitle 2">
            <a:extLst>
              <a:ext uri="{FF2B5EF4-FFF2-40B4-BE49-F238E27FC236}">
                <a16:creationId xmlns:a16="http://schemas.microsoft.com/office/drawing/2014/main" id="{338F5E73-6BFD-7748-BFD6-93FCF46A77EB}"/>
              </a:ext>
            </a:extLst>
          </p:cNvPr>
          <p:cNvSpPr>
            <a:spLocks noGrp="1"/>
          </p:cNvSpPr>
          <p:nvPr>
            <p:ph type="subTitle" idx="1"/>
          </p:nvPr>
        </p:nvSpPr>
        <p:spPr>
          <a:xfrm>
            <a:off x="1406632" y="4542366"/>
            <a:ext cx="9378733" cy="1155172"/>
          </a:xfrm>
          <a:prstGeom prst="rect">
            <a:avLst/>
          </a:prstGeom>
        </p:spPr>
        <p:txBody>
          <a:bodyPr lIns="0" anchor="ctr" anchorCtr="0">
            <a:normAutofit/>
          </a:bodyPr>
          <a:lstStyle>
            <a:lvl1pPr marL="0" indent="0" algn="l">
              <a:buNone/>
              <a:defRPr sz="3000" b="1">
                <a:solidFill>
                  <a:srgbClr val="9E043D"/>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3" name="Picture 2">
            <a:extLst>
              <a:ext uri="{FF2B5EF4-FFF2-40B4-BE49-F238E27FC236}">
                <a16:creationId xmlns:a16="http://schemas.microsoft.com/office/drawing/2014/main" id="{A3650F2B-C9D3-F54A-91EC-BEDF952B03AE}"/>
              </a:ext>
            </a:extLst>
          </p:cNvPr>
          <p:cNvPicPr>
            <a:picLocks noChangeAspect="1"/>
          </p:cNvPicPr>
          <p:nvPr userDrawn="1"/>
        </p:nvPicPr>
        <p:blipFill>
          <a:blip r:embed="rId3"/>
          <a:stretch>
            <a:fillRect/>
          </a:stretch>
        </p:blipFill>
        <p:spPr>
          <a:xfrm>
            <a:off x="442913" y="1010601"/>
            <a:ext cx="963720" cy="797561"/>
          </a:xfrm>
          <a:prstGeom prst="rect">
            <a:avLst/>
          </a:prstGeom>
        </p:spPr>
      </p:pic>
      <p:pic>
        <p:nvPicPr>
          <p:cNvPr id="26" name="Picture 25">
            <a:extLst>
              <a:ext uri="{FF2B5EF4-FFF2-40B4-BE49-F238E27FC236}">
                <a16:creationId xmlns:a16="http://schemas.microsoft.com/office/drawing/2014/main" id="{6AAD6DD1-3573-E54F-8768-B0CFC8AFB67A}"/>
              </a:ext>
            </a:extLst>
          </p:cNvPr>
          <p:cNvPicPr>
            <a:picLocks noChangeAspect="1"/>
          </p:cNvPicPr>
          <p:nvPr userDrawn="1"/>
        </p:nvPicPr>
        <p:blipFill>
          <a:blip r:embed="rId3"/>
          <a:stretch>
            <a:fillRect/>
          </a:stretch>
        </p:blipFill>
        <p:spPr>
          <a:xfrm rot="10800000">
            <a:off x="10785366" y="4899977"/>
            <a:ext cx="963720" cy="797561"/>
          </a:xfrm>
          <a:prstGeom prst="rect">
            <a:avLst/>
          </a:prstGeom>
        </p:spPr>
      </p:pic>
      <p:sp>
        <p:nvSpPr>
          <p:cNvPr id="11" name="Rectangle 10">
            <a:extLst>
              <a:ext uri="{FF2B5EF4-FFF2-40B4-BE49-F238E27FC236}">
                <a16:creationId xmlns:a16="http://schemas.microsoft.com/office/drawing/2014/main" id="{694A2B9C-4747-EB44-AD6F-788273471394}"/>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E4C44A-5626-1B42-B24C-44A8F39FB460}"/>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57934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ubtle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FBD9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1989138"/>
            <a:ext cx="11306175" cy="1848949"/>
          </a:xfrm>
          <a:prstGeom prst="rect">
            <a:avLst/>
          </a:prstGeom>
        </p:spPr>
        <p:txBody>
          <a:bodyPr lIns="0" rIns="90000" anchor="b"/>
          <a:lstStyle>
            <a:lvl1pPr algn="l">
              <a:defRPr sz="6000" b="1">
                <a:solidFill>
                  <a:srgbClr val="F07D00"/>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F07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12" name="Picture 11">
            <a:extLst>
              <a:ext uri="{FF2B5EF4-FFF2-40B4-BE49-F238E27FC236}">
                <a16:creationId xmlns:a16="http://schemas.microsoft.com/office/drawing/2014/main" id="{2EC1597D-B745-8C47-9BCA-19CC45F98067}"/>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3" name="Rectangle 12">
            <a:extLst>
              <a:ext uri="{FF2B5EF4-FFF2-40B4-BE49-F238E27FC236}">
                <a16:creationId xmlns:a16="http://schemas.microsoft.com/office/drawing/2014/main" id="{C03F878E-DE03-2942-B907-3CF8B4BF5BA7}"/>
              </a:ext>
            </a:extLst>
          </p:cNvPr>
          <p:cNvSpPr/>
          <p:nvPr userDrawn="1"/>
        </p:nvSpPr>
        <p:spPr>
          <a:xfrm>
            <a:off x="0" y="0"/>
            <a:ext cx="12192000" cy="441325"/>
          </a:xfrm>
          <a:prstGeom prst="rect">
            <a:avLst/>
          </a:prstGeom>
          <a:solidFill>
            <a:srgbClr val="F07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946D80A-BB91-1241-848B-6B912282049B}"/>
              </a:ext>
            </a:extLst>
          </p:cNvPr>
          <p:cNvSpPr/>
          <p:nvPr userDrawn="1"/>
        </p:nvSpPr>
        <p:spPr>
          <a:xfrm>
            <a:off x="0" y="6742113"/>
            <a:ext cx="12191999" cy="125999"/>
          </a:xfrm>
          <a:prstGeom prst="rect">
            <a:avLst/>
          </a:prstGeom>
          <a:solidFill>
            <a:srgbClr val="F07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1">
            <a:extLst>
              <a:ext uri="{FF2B5EF4-FFF2-40B4-BE49-F238E27FC236}">
                <a16:creationId xmlns:a16="http://schemas.microsoft.com/office/drawing/2014/main" id="{DB81DC7A-6B12-7D4A-B479-9DCA38495772}"/>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F07D00"/>
                </a:solidFill>
              </a:defRPr>
            </a:lvl1pPr>
          </a:lstStyle>
          <a:p>
            <a:pPr lvl="0"/>
            <a:r>
              <a:rPr lang="en-GB" dirty="0"/>
              <a:t>Click to edit Master text styles</a:t>
            </a:r>
          </a:p>
        </p:txBody>
      </p:sp>
    </p:spTree>
    <p:extLst>
      <p:ext uri="{BB962C8B-B14F-4D97-AF65-F5344CB8AC3E}">
        <p14:creationId xmlns:p14="http://schemas.microsoft.com/office/powerpoint/2010/main" val="25155791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ubtle Blu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BCE4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12688"/>
            <a:ext cx="11306173" cy="1825399"/>
          </a:xfrm>
          <a:prstGeom prst="rect">
            <a:avLst/>
          </a:prstGeom>
        </p:spPr>
        <p:txBody>
          <a:bodyPr lIns="0" rIns="90000" anchor="b"/>
          <a:lstStyle>
            <a:lvl1pPr algn="l">
              <a:defRPr sz="6000" b="1">
                <a:solidFill>
                  <a:srgbClr val="00A6E2"/>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00A6E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Rectangle 12">
            <a:extLst>
              <a:ext uri="{FF2B5EF4-FFF2-40B4-BE49-F238E27FC236}">
                <a16:creationId xmlns:a16="http://schemas.microsoft.com/office/drawing/2014/main" id="{C03F878E-DE03-2942-B907-3CF8B4BF5BA7}"/>
              </a:ext>
            </a:extLst>
          </p:cNvPr>
          <p:cNvSpPr/>
          <p:nvPr userDrawn="1"/>
        </p:nvSpPr>
        <p:spPr>
          <a:xfrm>
            <a:off x="0" y="0"/>
            <a:ext cx="12192000" cy="441325"/>
          </a:xfrm>
          <a:prstGeom prst="rect">
            <a:avLst/>
          </a:prstGeom>
          <a:solidFill>
            <a:srgbClr val="00A6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065D9431-5C22-DF40-B12F-3B430B2D2AE1}"/>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9" name="Rectangle 8">
            <a:extLst>
              <a:ext uri="{FF2B5EF4-FFF2-40B4-BE49-F238E27FC236}">
                <a16:creationId xmlns:a16="http://schemas.microsoft.com/office/drawing/2014/main" id="{397678BD-869E-C64D-BBB5-DB38A6A8CF00}"/>
              </a:ext>
            </a:extLst>
          </p:cNvPr>
          <p:cNvSpPr/>
          <p:nvPr userDrawn="1"/>
        </p:nvSpPr>
        <p:spPr>
          <a:xfrm>
            <a:off x="0" y="6742113"/>
            <a:ext cx="12191999" cy="125999"/>
          </a:xfrm>
          <a:prstGeom prst="rect">
            <a:avLst/>
          </a:prstGeom>
          <a:solidFill>
            <a:srgbClr val="00A6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1">
            <a:extLst>
              <a:ext uri="{FF2B5EF4-FFF2-40B4-BE49-F238E27FC236}">
                <a16:creationId xmlns:a16="http://schemas.microsoft.com/office/drawing/2014/main" id="{EFAD923B-E667-FD45-B41A-12791D221D10}"/>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00A6E2"/>
                </a:solidFill>
              </a:defRPr>
            </a:lvl1pPr>
          </a:lstStyle>
          <a:p>
            <a:pPr lvl="0"/>
            <a:r>
              <a:rPr lang="en-GB" dirty="0"/>
              <a:t>Click to edit Master text styles</a:t>
            </a:r>
          </a:p>
        </p:txBody>
      </p:sp>
    </p:spTree>
    <p:extLst>
      <p:ext uri="{BB962C8B-B14F-4D97-AF65-F5344CB8AC3E}">
        <p14:creationId xmlns:p14="http://schemas.microsoft.com/office/powerpoint/2010/main" val="14196385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Formal Blu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005B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00A6E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Rectangle 12">
            <a:extLst>
              <a:ext uri="{FF2B5EF4-FFF2-40B4-BE49-F238E27FC236}">
                <a16:creationId xmlns:a16="http://schemas.microsoft.com/office/drawing/2014/main" id="{C03F878E-DE03-2942-B907-3CF8B4BF5BA7}"/>
              </a:ext>
            </a:extLst>
          </p:cNvPr>
          <p:cNvSpPr/>
          <p:nvPr userDrawn="1"/>
        </p:nvSpPr>
        <p:spPr>
          <a:xfrm>
            <a:off x="0" y="1"/>
            <a:ext cx="12192000" cy="452699"/>
          </a:xfrm>
          <a:prstGeom prst="rect">
            <a:avLst/>
          </a:prstGeom>
          <a:solidFill>
            <a:srgbClr val="00A6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20B24E7D-7F6A-0541-9FC9-D284AAA24340}"/>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6" name="Rectangle 15">
            <a:extLst>
              <a:ext uri="{FF2B5EF4-FFF2-40B4-BE49-F238E27FC236}">
                <a16:creationId xmlns:a16="http://schemas.microsoft.com/office/drawing/2014/main" id="{81441CAE-3F74-A749-B92B-BA7301BD3CC4}"/>
              </a:ext>
            </a:extLst>
          </p:cNvPr>
          <p:cNvSpPr/>
          <p:nvPr userDrawn="1"/>
        </p:nvSpPr>
        <p:spPr>
          <a:xfrm>
            <a:off x="0" y="6742113"/>
            <a:ext cx="12191999" cy="125999"/>
          </a:xfrm>
          <a:prstGeom prst="rect">
            <a:avLst/>
          </a:prstGeom>
          <a:solidFill>
            <a:srgbClr val="00A6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7" name="Text Placeholder 11">
            <a:extLst>
              <a:ext uri="{FF2B5EF4-FFF2-40B4-BE49-F238E27FC236}">
                <a16:creationId xmlns:a16="http://schemas.microsoft.com/office/drawing/2014/main" id="{3986C3D8-75F2-AF4D-852E-617DA34AB6C7}"/>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00A6E2"/>
                </a:solidFill>
              </a:defRPr>
            </a:lvl1pPr>
          </a:lstStyle>
          <a:p>
            <a:pPr lvl="0"/>
            <a:r>
              <a:rPr lang="en-GB" dirty="0"/>
              <a:t>Click to edit Master text styles</a:t>
            </a:r>
          </a:p>
        </p:txBody>
      </p:sp>
    </p:spTree>
    <p:extLst>
      <p:ext uri="{BB962C8B-B14F-4D97-AF65-F5344CB8AC3E}">
        <p14:creationId xmlns:p14="http://schemas.microsoft.com/office/powerpoint/2010/main" val="6771360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Formal Purpl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C7017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1" name="Rectangle 10">
            <a:extLst>
              <a:ext uri="{FF2B5EF4-FFF2-40B4-BE49-F238E27FC236}">
                <a16:creationId xmlns:a16="http://schemas.microsoft.com/office/drawing/2014/main" id="{B669F709-E7C3-C149-A260-3C4BD44CD5DB}"/>
              </a:ext>
            </a:extLst>
          </p:cNvPr>
          <p:cNvSpPr/>
          <p:nvPr userDrawn="1"/>
        </p:nvSpPr>
        <p:spPr>
          <a:xfrm>
            <a:off x="0" y="1"/>
            <a:ext cx="12192000" cy="4526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49C6C068-799F-5647-86FD-975D93E27D3F}"/>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7" name="Rectangle 16">
            <a:extLst>
              <a:ext uri="{FF2B5EF4-FFF2-40B4-BE49-F238E27FC236}">
                <a16:creationId xmlns:a16="http://schemas.microsoft.com/office/drawing/2014/main" id="{A9635ED3-5E00-7F4E-9AE5-AF4B24A44CF5}"/>
              </a:ext>
            </a:extLst>
          </p:cNvPr>
          <p:cNvSpPr/>
          <p:nvPr userDrawn="1"/>
        </p:nvSpPr>
        <p:spPr>
          <a:xfrm>
            <a:off x="0" y="6742113"/>
            <a:ext cx="12191999" cy="125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8" name="Text Placeholder 11">
            <a:extLst>
              <a:ext uri="{FF2B5EF4-FFF2-40B4-BE49-F238E27FC236}">
                <a16:creationId xmlns:a16="http://schemas.microsoft.com/office/drawing/2014/main" id="{77A12D8D-2172-A24B-A568-26FC3B4B283B}"/>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C7017F"/>
                </a:solidFill>
              </a:defRPr>
            </a:lvl1pPr>
          </a:lstStyle>
          <a:p>
            <a:pPr lvl="0"/>
            <a:r>
              <a:rPr lang="en-GB" dirty="0"/>
              <a:t>Click to edit Master text styles</a:t>
            </a:r>
          </a:p>
        </p:txBody>
      </p:sp>
    </p:spTree>
    <p:extLst>
      <p:ext uri="{BB962C8B-B14F-4D97-AF65-F5344CB8AC3E}">
        <p14:creationId xmlns:p14="http://schemas.microsoft.com/office/powerpoint/2010/main" val="20095799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old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1989138"/>
            <a:ext cx="11306173"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F07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33D2627D-3696-4F4C-8BC6-79103D22C236}"/>
              </a:ext>
            </a:extLst>
          </p:cNvPr>
          <p:cNvSpPr/>
          <p:nvPr userDrawn="1"/>
        </p:nvSpPr>
        <p:spPr>
          <a:xfrm>
            <a:off x="0" y="1"/>
            <a:ext cx="12192000" cy="452699"/>
          </a:xfrm>
          <a:prstGeom prst="rect">
            <a:avLst/>
          </a:prstGeom>
          <a:solidFill>
            <a:srgbClr val="F07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85871FCE-6DA7-5549-92C6-554D5232A266}"/>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240039B7-FA62-F24C-BCFF-BA21679AD8B7}"/>
              </a:ext>
            </a:extLst>
          </p:cNvPr>
          <p:cNvSpPr/>
          <p:nvPr userDrawn="1"/>
        </p:nvSpPr>
        <p:spPr>
          <a:xfrm>
            <a:off x="0" y="6742113"/>
            <a:ext cx="12191999" cy="125999"/>
          </a:xfrm>
          <a:prstGeom prst="rect">
            <a:avLst/>
          </a:prstGeom>
          <a:solidFill>
            <a:srgbClr val="F07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E8DC3CBE-2843-1642-BD7A-5C7A9BC16E2C}"/>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F07D00"/>
                </a:solidFill>
              </a:defRPr>
            </a:lvl1pPr>
          </a:lstStyle>
          <a:p>
            <a:pPr lvl="0"/>
            <a:r>
              <a:rPr lang="en-GB" dirty="0"/>
              <a:t>Click to edit Master text styles</a:t>
            </a:r>
          </a:p>
        </p:txBody>
      </p:sp>
    </p:spTree>
    <p:extLst>
      <p:ext uri="{BB962C8B-B14F-4D97-AF65-F5344CB8AC3E}">
        <p14:creationId xmlns:p14="http://schemas.microsoft.com/office/powerpoint/2010/main" val="22784556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Bold Purpl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821E6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66867788-B905-9E45-B992-B2C5D2894330}"/>
              </a:ext>
            </a:extLst>
          </p:cNvPr>
          <p:cNvSpPr/>
          <p:nvPr userDrawn="1"/>
        </p:nvSpPr>
        <p:spPr>
          <a:xfrm>
            <a:off x="0" y="1"/>
            <a:ext cx="12192000" cy="4526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6651983-37A2-2345-917B-4559D70F4392}"/>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089B5E4C-2015-A748-95FB-CF22799B0CD6}"/>
              </a:ext>
            </a:extLst>
          </p:cNvPr>
          <p:cNvSpPr/>
          <p:nvPr userDrawn="1"/>
        </p:nvSpPr>
        <p:spPr>
          <a:xfrm>
            <a:off x="0" y="6742113"/>
            <a:ext cx="12191999" cy="125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946CC34B-1499-F541-84B4-B09C59E3E203}"/>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821E69"/>
                </a:solidFill>
              </a:defRPr>
            </a:lvl1pPr>
          </a:lstStyle>
          <a:p>
            <a:pPr lvl="0"/>
            <a:r>
              <a:rPr lang="en-GB" dirty="0"/>
              <a:t>Click to edit Master text styles</a:t>
            </a:r>
          </a:p>
        </p:txBody>
      </p:sp>
    </p:spTree>
    <p:extLst>
      <p:ext uri="{BB962C8B-B14F-4D97-AF65-F5344CB8AC3E}">
        <p14:creationId xmlns:p14="http://schemas.microsoft.com/office/powerpoint/2010/main" val="19495268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asual Green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6D95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C7D53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BF3AFFF2-502D-054E-B5DC-66A77A6B8A6E}"/>
              </a:ext>
            </a:extLst>
          </p:cNvPr>
          <p:cNvSpPr/>
          <p:nvPr userDrawn="1"/>
        </p:nvSpPr>
        <p:spPr>
          <a:xfrm>
            <a:off x="0" y="1"/>
            <a:ext cx="12192000" cy="452699"/>
          </a:xfrm>
          <a:prstGeom prst="rect">
            <a:avLst/>
          </a:prstGeom>
          <a:solidFill>
            <a:srgbClr val="C7D5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3E73C732-A419-E840-970E-326B7FDD4684}"/>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84D91E44-21DE-A842-8B5E-6AD38E86E746}"/>
              </a:ext>
            </a:extLst>
          </p:cNvPr>
          <p:cNvSpPr/>
          <p:nvPr userDrawn="1"/>
        </p:nvSpPr>
        <p:spPr>
          <a:xfrm>
            <a:off x="0" y="6742113"/>
            <a:ext cx="12191999" cy="125999"/>
          </a:xfrm>
          <a:prstGeom prst="rect">
            <a:avLst/>
          </a:prstGeom>
          <a:solidFill>
            <a:srgbClr val="C7D5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69BF5122-5B53-AF4A-BB6D-678ABD2D40EF}"/>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C7D533"/>
                </a:solidFill>
              </a:defRPr>
            </a:lvl1pPr>
          </a:lstStyle>
          <a:p>
            <a:pPr lvl="0"/>
            <a:r>
              <a:rPr lang="en-GB" dirty="0"/>
              <a:t>Click to edit Master text styles</a:t>
            </a:r>
          </a:p>
        </p:txBody>
      </p:sp>
    </p:spTree>
    <p:extLst>
      <p:ext uri="{BB962C8B-B14F-4D97-AF65-F5344CB8AC3E}">
        <p14:creationId xmlns:p14="http://schemas.microsoft.com/office/powerpoint/2010/main" val="246575533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asual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F07D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BB3F0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37898AC0-B7CB-074A-816A-237E0E868E59}"/>
              </a:ext>
            </a:extLst>
          </p:cNvPr>
          <p:cNvSpPr/>
          <p:nvPr userDrawn="1"/>
        </p:nvSpPr>
        <p:spPr>
          <a:xfrm>
            <a:off x="0" y="1"/>
            <a:ext cx="12192000" cy="4526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F0A60D5D-4AC5-424B-9227-98890EF5464D}"/>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03636DE5-A460-F448-BC8B-A823C89548EA}"/>
              </a:ext>
            </a:extLst>
          </p:cNvPr>
          <p:cNvSpPr/>
          <p:nvPr userDrawn="1"/>
        </p:nvSpPr>
        <p:spPr>
          <a:xfrm>
            <a:off x="0" y="6742113"/>
            <a:ext cx="12191999" cy="1259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0E93626E-75D3-2946-9E24-B1657D8181F5}"/>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BB3F07"/>
                </a:solidFill>
              </a:defRPr>
            </a:lvl1pPr>
          </a:lstStyle>
          <a:p>
            <a:pPr lvl="0"/>
            <a:r>
              <a:rPr lang="en-GB" dirty="0"/>
              <a:t>Click to edit Master text styles</a:t>
            </a:r>
          </a:p>
        </p:txBody>
      </p:sp>
    </p:spTree>
    <p:extLst>
      <p:ext uri="{BB962C8B-B14F-4D97-AF65-F5344CB8AC3E}">
        <p14:creationId xmlns:p14="http://schemas.microsoft.com/office/powerpoint/2010/main" val="7179024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Casual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E6005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37898AC0-B7CB-074A-816A-237E0E868E59}"/>
              </a:ext>
            </a:extLst>
          </p:cNvPr>
          <p:cNvSpPr/>
          <p:nvPr userDrawn="1"/>
        </p:nvSpPr>
        <p:spPr>
          <a:xfrm>
            <a:off x="0" y="1"/>
            <a:ext cx="12192000" cy="452699"/>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F0A60D5D-4AC5-424B-9227-98890EF5464D}"/>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03636DE5-A460-F448-BC8B-A823C89548EA}"/>
              </a:ext>
            </a:extLst>
          </p:cNvPr>
          <p:cNvSpPr/>
          <p:nvPr userDrawn="1"/>
        </p:nvSpPr>
        <p:spPr>
          <a:xfrm>
            <a:off x="0" y="6742113"/>
            <a:ext cx="12191999" cy="1259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0E93626E-75D3-2946-9E24-B1657D8181F5}"/>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Tree>
    <p:extLst>
      <p:ext uri="{BB962C8B-B14F-4D97-AF65-F5344CB8AC3E}">
        <p14:creationId xmlns:p14="http://schemas.microsoft.com/office/powerpoint/2010/main" val="5027203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Casual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EC6D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E6005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37898AC0-B7CB-074A-816A-237E0E868E59}"/>
              </a:ext>
            </a:extLst>
          </p:cNvPr>
          <p:cNvSpPr/>
          <p:nvPr userDrawn="1"/>
        </p:nvSpPr>
        <p:spPr>
          <a:xfrm>
            <a:off x="0" y="1"/>
            <a:ext cx="12192000" cy="452699"/>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F0A60D5D-4AC5-424B-9227-98890EF5464D}"/>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03636DE5-A460-F448-BC8B-A823C89548EA}"/>
              </a:ext>
            </a:extLst>
          </p:cNvPr>
          <p:cNvSpPr/>
          <p:nvPr userDrawn="1"/>
        </p:nvSpPr>
        <p:spPr>
          <a:xfrm>
            <a:off x="0" y="6742113"/>
            <a:ext cx="12191999" cy="1259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0E93626E-75D3-2946-9E24-B1657D8181F5}"/>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Tree>
    <p:extLst>
      <p:ext uri="{BB962C8B-B14F-4D97-AF65-F5344CB8AC3E}">
        <p14:creationId xmlns:p14="http://schemas.microsoft.com/office/powerpoint/2010/main" val="1776335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_Casual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B5B0AC"/>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Rectangle 6">
            <a:extLst>
              <a:ext uri="{FF2B5EF4-FFF2-40B4-BE49-F238E27FC236}">
                <a16:creationId xmlns:a16="http://schemas.microsoft.com/office/drawing/2014/main" id="{37898AC0-B7CB-074A-816A-237E0E868E59}"/>
              </a:ext>
            </a:extLst>
          </p:cNvPr>
          <p:cNvSpPr/>
          <p:nvPr userDrawn="1"/>
        </p:nvSpPr>
        <p:spPr>
          <a:xfrm>
            <a:off x="0" y="1"/>
            <a:ext cx="12192000" cy="452699"/>
          </a:xfrm>
          <a:prstGeom prst="rect">
            <a:avLst/>
          </a:prstGeom>
          <a:solidFill>
            <a:srgbClr val="B5B0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F0A60D5D-4AC5-424B-9227-98890EF5464D}"/>
              </a:ext>
            </a:extLst>
          </p:cNvPr>
          <p:cNvPicPr>
            <a:picLocks noChangeAspect="1"/>
          </p:cNvPicPr>
          <p:nvPr userDrawn="1"/>
        </p:nvPicPr>
        <p:blipFill>
          <a:blip r:embed="rId2"/>
          <a:stretch>
            <a:fillRect/>
          </a:stretch>
        </p:blipFill>
        <p:spPr>
          <a:xfrm>
            <a:off x="442913" y="5832091"/>
            <a:ext cx="568360" cy="676276"/>
          </a:xfrm>
          <a:prstGeom prst="rect">
            <a:avLst/>
          </a:prstGeom>
        </p:spPr>
      </p:pic>
      <p:sp>
        <p:nvSpPr>
          <p:cNvPr id="10" name="Rectangle 9">
            <a:extLst>
              <a:ext uri="{FF2B5EF4-FFF2-40B4-BE49-F238E27FC236}">
                <a16:creationId xmlns:a16="http://schemas.microsoft.com/office/drawing/2014/main" id="{03636DE5-A460-F448-BC8B-A823C89548EA}"/>
              </a:ext>
            </a:extLst>
          </p:cNvPr>
          <p:cNvSpPr/>
          <p:nvPr userDrawn="1"/>
        </p:nvSpPr>
        <p:spPr>
          <a:xfrm>
            <a:off x="0" y="6742113"/>
            <a:ext cx="12191999" cy="125999"/>
          </a:xfrm>
          <a:prstGeom prst="rect">
            <a:avLst/>
          </a:prstGeom>
          <a:solidFill>
            <a:srgbClr val="BB3F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sp>
        <p:nvSpPr>
          <p:cNvPr id="11" name="Text Placeholder 11">
            <a:extLst>
              <a:ext uri="{FF2B5EF4-FFF2-40B4-BE49-F238E27FC236}">
                <a16:creationId xmlns:a16="http://schemas.microsoft.com/office/drawing/2014/main" id="{0E93626E-75D3-2946-9E24-B1657D8181F5}"/>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B5B0AC"/>
                </a:solidFill>
              </a:defRPr>
            </a:lvl1pPr>
          </a:lstStyle>
          <a:p>
            <a:pPr lvl="0"/>
            <a:r>
              <a:rPr lang="en-GB" dirty="0"/>
              <a:t>Click to edit Master text styles</a:t>
            </a:r>
          </a:p>
        </p:txBody>
      </p:sp>
    </p:spTree>
    <p:extLst>
      <p:ext uri="{BB962C8B-B14F-4D97-AF65-F5344CB8AC3E}">
        <p14:creationId xmlns:p14="http://schemas.microsoft.com/office/powerpoint/2010/main" val="38309570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B90F54-2FD9-B744-B972-C1D92C843C23}"/>
              </a:ext>
            </a:extLst>
          </p:cNvPr>
          <p:cNvSpPr/>
          <p:nvPr userDrawn="1"/>
        </p:nvSpPr>
        <p:spPr>
          <a:xfrm>
            <a:off x="1" y="431386"/>
            <a:ext cx="12191999" cy="6300787"/>
          </a:xfrm>
          <a:prstGeom prst="rect">
            <a:avLst/>
          </a:prstGeom>
          <a:solidFill>
            <a:srgbClr val="E5E5E5"/>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04446B3-A205-CB44-8165-EDDF1073E3F0}"/>
              </a:ext>
            </a:extLst>
          </p:cNvPr>
          <p:cNvPicPr>
            <a:picLocks noChangeAspect="1"/>
          </p:cNvPicPr>
          <p:nvPr userDrawn="1"/>
        </p:nvPicPr>
        <p:blipFill>
          <a:blip r:embed="rId2"/>
          <a:stretch>
            <a:fillRect/>
          </a:stretch>
        </p:blipFill>
        <p:spPr>
          <a:xfrm>
            <a:off x="442913" y="800100"/>
            <a:ext cx="3427412" cy="1009958"/>
          </a:xfrm>
          <a:prstGeom prst="rect">
            <a:avLst/>
          </a:prstGeom>
        </p:spPr>
      </p:pic>
      <p:sp>
        <p:nvSpPr>
          <p:cNvPr id="6" name="TextBox 5">
            <a:extLst>
              <a:ext uri="{FF2B5EF4-FFF2-40B4-BE49-F238E27FC236}">
                <a16:creationId xmlns:a16="http://schemas.microsoft.com/office/drawing/2014/main" id="{7D96A658-0183-444F-91C4-2F380978AAE1}"/>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rgbClr val="E6005B"/>
                </a:solidFill>
              </a:rPr>
              <a:t>Thank you</a:t>
            </a:r>
          </a:p>
        </p:txBody>
      </p:sp>
    </p:spTree>
    <p:extLst>
      <p:ext uri="{BB962C8B-B14F-4D97-AF65-F5344CB8AC3E}">
        <p14:creationId xmlns:p14="http://schemas.microsoft.com/office/powerpoint/2010/main" val="13837804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resentation End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73252D-FA87-8946-98E6-F10F7EFB191B}"/>
              </a:ext>
            </a:extLst>
          </p:cNvPr>
          <p:cNvSpPr/>
          <p:nvPr userDrawn="1"/>
        </p:nvSpPr>
        <p:spPr>
          <a:xfrm>
            <a:off x="0" y="441326"/>
            <a:ext cx="12191999" cy="6300786"/>
          </a:xfrm>
          <a:prstGeom prst="rect">
            <a:avLst/>
          </a:prstGeom>
          <a:solidFill>
            <a:srgbClr val="E6005B"/>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pic>
        <p:nvPicPr>
          <p:cNvPr id="10" name="Picture 9">
            <a:extLst>
              <a:ext uri="{FF2B5EF4-FFF2-40B4-BE49-F238E27FC236}">
                <a16:creationId xmlns:a16="http://schemas.microsoft.com/office/drawing/2014/main" id="{146BD13E-6F12-BA45-881A-F273DAED034A}"/>
              </a:ext>
            </a:extLst>
          </p:cNvPr>
          <p:cNvPicPr>
            <a:picLocks noChangeAspect="1"/>
          </p:cNvPicPr>
          <p:nvPr userDrawn="1"/>
        </p:nvPicPr>
        <p:blipFill>
          <a:blip r:embed="rId2"/>
          <a:stretch>
            <a:fillRect/>
          </a:stretch>
        </p:blipFill>
        <p:spPr>
          <a:xfrm>
            <a:off x="442913" y="800100"/>
            <a:ext cx="3427412" cy="1009958"/>
          </a:xfrm>
          <a:prstGeom prst="rect">
            <a:avLst/>
          </a:prstGeom>
        </p:spPr>
      </p:pic>
      <p:sp>
        <p:nvSpPr>
          <p:cNvPr id="2" name="TextBox 1">
            <a:extLst>
              <a:ext uri="{FF2B5EF4-FFF2-40B4-BE49-F238E27FC236}">
                <a16:creationId xmlns:a16="http://schemas.microsoft.com/office/drawing/2014/main" id="{DEE1A0BD-8134-9B4A-AE3E-E7C0EECCD029}"/>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rgbClr val="9E043D"/>
                </a:solidFill>
              </a:rPr>
              <a:t>Thank you</a:t>
            </a:r>
          </a:p>
        </p:txBody>
      </p:sp>
    </p:spTree>
    <p:extLst>
      <p:ext uri="{BB962C8B-B14F-4D97-AF65-F5344CB8AC3E}">
        <p14:creationId xmlns:p14="http://schemas.microsoft.com/office/powerpoint/2010/main" val="3485161728"/>
      </p:ext>
    </p:extLst>
  </p:cSld>
  <p:clrMapOvr>
    <a:masterClrMapping/>
  </p:clrMapOvr>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9818EEC-D27C-9844-8F9A-431793B5929C}"/>
              </a:ext>
            </a:extLst>
          </p:cNvPr>
          <p:cNvSpPr/>
          <p:nvPr userDrawn="1"/>
        </p:nvSpPr>
        <p:spPr>
          <a:xfrm>
            <a:off x="0" y="441325"/>
            <a:ext cx="12191999" cy="6300787"/>
          </a:xfrm>
          <a:prstGeom prst="rect">
            <a:avLst/>
          </a:prstGeom>
          <a:solidFill>
            <a:srgbClr val="6F6258"/>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DFE3E8BC-7439-0742-A9FC-77BBB38EF7AF}"/>
              </a:ext>
            </a:extLst>
          </p:cNvPr>
          <p:cNvPicPr>
            <a:picLocks noChangeAspect="1"/>
          </p:cNvPicPr>
          <p:nvPr userDrawn="1"/>
        </p:nvPicPr>
        <p:blipFill>
          <a:blip r:embed="rId2"/>
          <a:stretch>
            <a:fillRect/>
          </a:stretch>
        </p:blipFill>
        <p:spPr>
          <a:xfrm>
            <a:off x="442913" y="800100"/>
            <a:ext cx="3427412" cy="1009958"/>
          </a:xfrm>
          <a:prstGeom prst="rect">
            <a:avLst/>
          </a:prstGeom>
        </p:spPr>
      </p:pic>
      <p:sp>
        <p:nvSpPr>
          <p:cNvPr id="9" name="TextBox 8">
            <a:extLst>
              <a:ext uri="{FF2B5EF4-FFF2-40B4-BE49-F238E27FC236}">
                <a16:creationId xmlns:a16="http://schemas.microsoft.com/office/drawing/2014/main" id="{C3E62ECB-71C5-2342-A1AF-B7DAA1E1B964}"/>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chemeClr val="bg1"/>
                </a:solidFill>
              </a:rPr>
              <a:t>Thank you</a:t>
            </a:r>
          </a:p>
        </p:txBody>
      </p:sp>
    </p:spTree>
    <p:extLst>
      <p:ext uri="{BB962C8B-B14F-4D97-AF65-F5344CB8AC3E}">
        <p14:creationId xmlns:p14="http://schemas.microsoft.com/office/powerpoint/2010/main" val="25950683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Dark Background w Text">
    <p:bg>
      <p:bgPr>
        <a:solidFill>
          <a:srgbClr val="114C8A"/>
        </a:solidFill>
        <a:effectLst/>
      </p:bgPr>
    </p:bg>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1219200" y="685800"/>
            <a:ext cx="9855200" cy="5105400"/>
          </a:xfrm>
        </p:spPr>
        <p:txBody>
          <a:bodyPr/>
          <a:lstStyle>
            <a:lvl1pPr>
              <a:defRPr>
                <a:solidFill>
                  <a:schemeClr val="bg1"/>
                </a:solidFill>
              </a:defRPr>
            </a:lvl1pPr>
            <a:lvl2pPr>
              <a:defRPr>
                <a:solidFill>
                  <a:schemeClr val="bg1"/>
                </a:solidFill>
              </a:defRPr>
            </a:lvl2pPr>
          </a:lstStyle>
          <a:p>
            <a:pPr lvl="0"/>
            <a:r>
              <a:rPr lang="en-US"/>
              <a:t>Edit Master text styles</a:t>
            </a:r>
          </a:p>
          <a:p>
            <a:pPr lvl="1"/>
            <a:r>
              <a:rPr lang="en-US"/>
              <a:t>Second level</a:t>
            </a:r>
          </a:p>
        </p:txBody>
      </p:sp>
    </p:spTree>
    <p:extLst>
      <p:ext uri="{BB962C8B-B14F-4D97-AF65-F5344CB8AC3E}">
        <p14:creationId xmlns:p14="http://schemas.microsoft.com/office/powerpoint/2010/main" val="12086458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Large Text Slide">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C37C626-95FC-4E18-9A6A-1F175BEF1635}"/>
              </a:ext>
            </a:extLst>
          </p:cNvPr>
          <p:cNvSpPr>
            <a:spLocks noGrp="1"/>
          </p:cNvSpPr>
          <p:nvPr>
            <p:ph type="ftr" sz="quarter" idx="11"/>
          </p:nvPr>
        </p:nvSpPr>
        <p:spPr>
          <a:xfrm>
            <a:off x="2193925" y="6436800"/>
            <a:ext cx="3528000" cy="216000"/>
          </a:xfrm>
          <a:prstGeom prst="rect">
            <a:avLst/>
          </a:prstGeom>
        </p:spPr>
        <p:txBody>
          <a:bodyPr/>
          <a:lstStyle/>
          <a:p>
            <a:r>
              <a:rPr lang="en-GB"/>
              <a:t>Presentation title</a:t>
            </a:r>
          </a:p>
        </p:txBody>
      </p:sp>
      <p:sp>
        <p:nvSpPr>
          <p:cNvPr id="6" name="Slide Number Placeholder 5">
            <a:extLst>
              <a:ext uri="{FF2B5EF4-FFF2-40B4-BE49-F238E27FC236}">
                <a16:creationId xmlns:a16="http://schemas.microsoft.com/office/drawing/2014/main" id="{DBD98D44-00D1-4452-B4E2-F6A30C8B70B1}"/>
              </a:ext>
            </a:extLst>
          </p:cNvPr>
          <p:cNvSpPr>
            <a:spLocks noGrp="1"/>
          </p:cNvSpPr>
          <p:nvPr>
            <p:ph type="sldNum" sz="quarter" idx="12"/>
          </p:nvPr>
        </p:nvSpPr>
        <p:spPr/>
        <p:txBody>
          <a:bodyPr/>
          <a:lstStyle/>
          <a:p>
            <a:fld id="{2987031C-9901-4EF0-9F2F-2A2E1AE069F5}" type="slidenum">
              <a:rPr lang="en-GB" smtClean="0"/>
              <a:t>‹#›</a:t>
            </a:fld>
            <a:endParaRPr lang="en-GB"/>
          </a:p>
        </p:txBody>
      </p:sp>
      <p:sp>
        <p:nvSpPr>
          <p:cNvPr id="8" name="Text Placeholder 7">
            <a:extLst>
              <a:ext uri="{FF2B5EF4-FFF2-40B4-BE49-F238E27FC236}">
                <a16:creationId xmlns:a16="http://schemas.microsoft.com/office/drawing/2014/main" id="{14E34C90-5B76-634C-9EA9-F3936B09497B}"/>
              </a:ext>
            </a:extLst>
          </p:cNvPr>
          <p:cNvSpPr>
            <a:spLocks noGrp="1"/>
          </p:cNvSpPr>
          <p:nvPr>
            <p:ph type="body" sz="quarter" idx="13"/>
          </p:nvPr>
        </p:nvSpPr>
        <p:spPr>
          <a:xfrm>
            <a:off x="324000" y="1223999"/>
            <a:ext cx="7596000" cy="4860000"/>
          </a:xfrm>
        </p:spPr>
        <p:txBody>
          <a:bodyPr numCol="1" spcCol="288000"/>
          <a:lstStyle>
            <a:lvl1pPr marL="288000" indent="-288000">
              <a:spcBef>
                <a:spcPts val="500"/>
              </a:spcBef>
              <a:spcAft>
                <a:spcPts val="1000"/>
              </a:spcAft>
              <a:defRPr sz="3000"/>
            </a:lvl1pPr>
            <a:lvl4pPr marL="180000" indent="-180000">
              <a:spcBef>
                <a:spcPts val="0"/>
              </a:spcBef>
              <a:spcAft>
                <a:spcPts val="500"/>
              </a:spcAft>
              <a:defRPr sz="2000"/>
            </a:lvl4pPr>
            <a:lvl5pPr marL="180000" indent="-180000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TextBox 6">
            <a:extLst>
              <a:ext uri="{FF2B5EF4-FFF2-40B4-BE49-F238E27FC236}">
                <a16:creationId xmlns:a16="http://schemas.microsoft.com/office/drawing/2014/main" id="{4DD44D8D-8ECB-7A4C-A709-836F52699E2E}"/>
              </a:ext>
            </a:extLst>
          </p:cNvPr>
          <p:cNvSpPr txBox="1"/>
          <p:nvPr userDrawn="1"/>
        </p:nvSpPr>
        <p:spPr>
          <a:xfrm>
            <a:off x="322800" y="6436800"/>
            <a:ext cx="1836000" cy="216000"/>
          </a:xfrm>
          <a:prstGeom prst="rect">
            <a:avLst/>
          </a:prstGeom>
          <a:noFill/>
        </p:spPr>
        <p:txBody>
          <a:bodyPr wrap="square" lIns="0" tIns="0" rIns="0" bIns="0" rtlCol="0">
            <a:noAutofit/>
          </a:bodyPr>
          <a:lstStyle/>
          <a:p>
            <a:pPr algn="l"/>
            <a:r>
              <a:rPr lang="en-GB" sz="1000" b="1" dirty="0">
                <a:solidFill>
                  <a:schemeClr val="tx1"/>
                </a:solidFill>
              </a:rPr>
              <a:t>Nottingham Trent University </a:t>
            </a:r>
            <a:r>
              <a:rPr lang="en-GB" sz="1000" b="0" dirty="0">
                <a:solidFill>
                  <a:schemeClr val="tx1"/>
                </a:solidFill>
              </a:rPr>
              <a:t> |  </a:t>
            </a:r>
          </a:p>
        </p:txBody>
      </p:sp>
    </p:spTree>
    <p:extLst>
      <p:ext uri="{BB962C8B-B14F-4D97-AF65-F5344CB8AC3E}">
        <p14:creationId xmlns:p14="http://schemas.microsoft.com/office/powerpoint/2010/main" val="37268909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a:prstGeom prst="rect">
            <a:avLst/>
          </a:prstGeom>
        </p:spPr>
        <p:txBody>
          <a:bodyPr/>
          <a:lstStyle>
            <a:lvl1pPr algn="l">
              <a:defRPr sz="4000" b="1" cap="all">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963084" y="3976016"/>
            <a:ext cx="10363200" cy="4308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4687474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0CD4B30D-B216-DB48-A016-619AFACC1416}"/>
              </a:ext>
            </a:extLst>
          </p:cNvPr>
          <p:cNvPicPr>
            <a:picLocks noChangeAspect="1"/>
          </p:cNvPicPr>
          <p:nvPr userDrawn="1"/>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28824" t="28824"/>
          <a:stretch/>
        </p:blipFill>
        <p:spPr>
          <a:xfrm>
            <a:off x="0" y="0"/>
            <a:ext cx="12192000" cy="6858000"/>
          </a:xfrm>
          <a:prstGeom prst="rect">
            <a:avLst/>
          </a:prstGeom>
        </p:spPr>
      </p:pic>
      <p:sp>
        <p:nvSpPr>
          <p:cNvPr id="13" name="Title 1">
            <a:extLst>
              <a:ext uri="{FF2B5EF4-FFF2-40B4-BE49-F238E27FC236}">
                <a16:creationId xmlns:a16="http://schemas.microsoft.com/office/drawing/2014/main" id="{0083FBCF-329E-8F47-90E0-26592D51F560}"/>
              </a:ext>
            </a:extLst>
          </p:cNvPr>
          <p:cNvSpPr>
            <a:spLocks noGrp="1"/>
          </p:cNvSpPr>
          <p:nvPr>
            <p:ph type="ctrTitle"/>
          </p:nvPr>
        </p:nvSpPr>
        <p:spPr>
          <a:xfrm>
            <a:off x="466722" y="698757"/>
            <a:ext cx="11261452" cy="524156"/>
          </a:xfrm>
          <a:prstGeom prst="rect">
            <a:avLst/>
          </a:prstGeom>
          <a:noFill/>
        </p:spPr>
        <p:txBody>
          <a:bodyPr anchor="b">
            <a:noAutofit/>
          </a:bodyPr>
          <a:lstStyle>
            <a:lvl1pPr algn="l">
              <a:defRPr sz="3200" b="1" i="0">
                <a:solidFill>
                  <a:srgbClr val="FFC000"/>
                </a:solidFill>
                <a:latin typeface="Helvetica" pitchFamily="2" charset="0"/>
                <a:cs typeface="Helvetica" pitchFamily="2" charset="0"/>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A71AB9BF-D5D3-B34C-89E4-72465B5D0FE0}"/>
              </a:ext>
            </a:extLst>
          </p:cNvPr>
          <p:cNvSpPr>
            <a:spLocks noGrp="1"/>
          </p:cNvSpPr>
          <p:nvPr>
            <p:ph idx="1"/>
          </p:nvPr>
        </p:nvSpPr>
        <p:spPr>
          <a:xfrm>
            <a:off x="466722" y="1416846"/>
            <a:ext cx="11261452" cy="4606924"/>
          </a:xfrm>
          <a:noFill/>
        </p:spPr>
        <p:txBody>
          <a:bodyPr/>
          <a:lstStyle>
            <a:lvl1pPr>
              <a:lnSpc>
                <a:spcPct val="100000"/>
              </a:lnSpc>
              <a:defRPr>
                <a:solidFill>
                  <a:schemeClr val="bg1"/>
                </a:solidFill>
              </a:defRPr>
            </a:lvl1pPr>
            <a:lvl2pPr>
              <a:lnSpc>
                <a:spcPct val="100000"/>
              </a:lnSpc>
              <a:defRPr>
                <a:solidFill>
                  <a:schemeClr val="bg1"/>
                </a:solidFill>
              </a:defRPr>
            </a:lvl2pPr>
            <a:lvl3pPr>
              <a:lnSpc>
                <a:spcPct val="100000"/>
              </a:lnSpc>
              <a:defRPr>
                <a:solidFill>
                  <a:schemeClr val="bg1"/>
                </a:solidFill>
              </a:defRPr>
            </a:lvl3pPr>
            <a:lvl4pPr>
              <a:lnSpc>
                <a:spcPct val="100000"/>
              </a:lnSpc>
              <a:defRPr>
                <a:solidFill>
                  <a:schemeClr val="bg1"/>
                </a:solidFill>
              </a:defRPr>
            </a:lvl4pPr>
            <a:lvl5pPr>
              <a:lnSpc>
                <a:spcPct val="100000"/>
              </a:lnSpc>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8230904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7" name="Picture 6">
            <a:extLst>
              <a:ext uri="{FF2B5EF4-FFF2-40B4-BE49-F238E27FC236}">
                <a16:creationId xmlns:a16="http://schemas.microsoft.com/office/drawing/2014/main" id="{7A66DDF7-4161-A944-9D57-C417AF7C281B}"/>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3396968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a:xfrm>
            <a:off x="11506200" y="6492875"/>
            <a:ext cx="685800" cy="365125"/>
          </a:xfrm>
          <a:prstGeom prst="rect">
            <a:avLst/>
          </a:prstGeom>
        </p:spPr>
        <p:txBody>
          <a:bodyPr/>
          <a:lstStyle>
            <a:lvl1pPr algn="ctr">
              <a:defRPr sz="2000" b="1">
                <a:solidFill>
                  <a:schemeClr val="bg1"/>
                </a:solidFill>
              </a:defRPr>
            </a:lvl1pPr>
          </a:lstStyle>
          <a:p>
            <a:fld id="{09AB7D12-A524-4A37-822E-86680631D2B1}" type="slidenum">
              <a:rPr lang="en-GB" smtClean="0"/>
              <a:pPr/>
              <a:t>‹#›</a:t>
            </a:fld>
            <a:endParaRPr lang="en-GB"/>
          </a:p>
        </p:txBody>
      </p:sp>
      <p:sp>
        <p:nvSpPr>
          <p:cNvPr id="5" name="Title 1"/>
          <p:cNvSpPr>
            <a:spLocks noGrp="1"/>
          </p:cNvSpPr>
          <p:nvPr>
            <p:ph type="ctrTitle"/>
          </p:nvPr>
        </p:nvSpPr>
        <p:spPr>
          <a:xfrm>
            <a:off x="5619750" y="828675"/>
            <a:ext cx="5505450" cy="5186292"/>
          </a:xfrm>
        </p:spPr>
        <p:txBody>
          <a:bodyPr anchor="ctr"/>
          <a:lstStyle>
            <a:lvl1pPr algn="ctr">
              <a:defRPr sz="6000"/>
            </a:lvl1pPr>
          </a:lstStyle>
          <a:p>
            <a:r>
              <a:rPr lang="en-US"/>
              <a:t>Click to edit Master title style</a:t>
            </a:r>
            <a:endParaRPr lang="en-GB"/>
          </a:p>
        </p:txBody>
      </p:sp>
      <p:pic>
        <p:nvPicPr>
          <p:cNvPr id="6" name="Picture 5">
            <a:extLst>
              <a:ext uri="{FF2B5EF4-FFF2-40B4-BE49-F238E27FC236}">
                <a16:creationId xmlns:a16="http://schemas.microsoft.com/office/drawing/2014/main" id="{966FD595-5923-4CD2-8CB5-0A66B9351CD7}"/>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44769" y="2515548"/>
            <a:ext cx="4659709" cy="1826904"/>
          </a:xfrm>
          <a:prstGeom prst="rect">
            <a:avLst/>
          </a:prstGeom>
        </p:spPr>
      </p:pic>
      <p:pic>
        <p:nvPicPr>
          <p:cNvPr id="8" name="Picture 7">
            <a:extLst>
              <a:ext uri="{FF2B5EF4-FFF2-40B4-BE49-F238E27FC236}">
                <a16:creationId xmlns:a16="http://schemas.microsoft.com/office/drawing/2014/main" id="{C57BD1C0-1B2D-4196-BB30-215FEB562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217644" y="306284"/>
            <a:ext cx="1800000" cy="688312"/>
          </a:xfrm>
          <a:prstGeom prst="rect">
            <a:avLst/>
          </a:prstGeom>
        </p:spPr>
      </p:pic>
    </p:spTree>
    <p:extLst>
      <p:ext uri="{BB962C8B-B14F-4D97-AF65-F5344CB8AC3E}">
        <p14:creationId xmlns:p14="http://schemas.microsoft.com/office/powerpoint/2010/main" val="31589337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a:xfrm>
            <a:off x="11506200" y="6492875"/>
            <a:ext cx="685800" cy="365125"/>
          </a:xfrm>
          <a:prstGeom prst="rect">
            <a:avLst/>
          </a:prstGeom>
        </p:spPr>
        <p:txBody>
          <a:bodyPr/>
          <a:lstStyle>
            <a:lvl1pPr algn="ctr">
              <a:defRPr sz="2000" b="1">
                <a:solidFill>
                  <a:schemeClr val="bg1"/>
                </a:solidFill>
              </a:defRPr>
            </a:lvl1pPr>
          </a:lstStyle>
          <a:p>
            <a:fld id="{09AB7D12-A524-4A37-822E-86680631D2B1}" type="slidenum">
              <a:rPr lang="en-GB" smtClean="0"/>
              <a:pPr/>
              <a:t>‹#›</a:t>
            </a:fld>
            <a:endParaRPr lang="en-GB"/>
          </a:p>
        </p:txBody>
      </p:sp>
      <p:sp>
        <p:nvSpPr>
          <p:cNvPr id="5" name="Title 1"/>
          <p:cNvSpPr>
            <a:spLocks noGrp="1"/>
          </p:cNvSpPr>
          <p:nvPr>
            <p:ph type="ctrTitle"/>
          </p:nvPr>
        </p:nvSpPr>
        <p:spPr>
          <a:xfrm>
            <a:off x="1085850" y="3714750"/>
            <a:ext cx="10039349" cy="2233542"/>
          </a:xfrm>
        </p:spPr>
        <p:txBody>
          <a:bodyPr anchor="ctr"/>
          <a:lstStyle>
            <a:lvl1pPr algn="ctr">
              <a:defRPr sz="6000"/>
            </a:lvl1pPr>
          </a:lstStyle>
          <a:p>
            <a:r>
              <a:rPr lang="en-US"/>
              <a:t>Click to edit Master title style</a:t>
            </a:r>
            <a:endParaRPr lang="en-GB"/>
          </a:p>
        </p:txBody>
      </p:sp>
      <p:pic>
        <p:nvPicPr>
          <p:cNvPr id="6" name="Picture 5">
            <a:extLst>
              <a:ext uri="{FF2B5EF4-FFF2-40B4-BE49-F238E27FC236}">
                <a16:creationId xmlns:a16="http://schemas.microsoft.com/office/drawing/2014/main" id="{DA9A7782-9BC8-4FD3-A0CD-BC4D0AAE2E4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525898" y="1420908"/>
            <a:ext cx="3856511" cy="1511999"/>
          </a:xfrm>
          <a:prstGeom prst="rect">
            <a:avLst/>
          </a:prstGeom>
        </p:spPr>
      </p:pic>
      <p:pic>
        <p:nvPicPr>
          <p:cNvPr id="8" name="Picture 7">
            <a:extLst>
              <a:ext uri="{FF2B5EF4-FFF2-40B4-BE49-F238E27FC236}">
                <a16:creationId xmlns:a16="http://schemas.microsoft.com/office/drawing/2014/main" id="{1EB95AC9-216C-4C9A-A5A7-5FB3837A1C7C}"/>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09592" y="1420908"/>
            <a:ext cx="3954018" cy="1511999"/>
          </a:xfrm>
          <a:prstGeom prst="rect">
            <a:avLst/>
          </a:prstGeom>
        </p:spPr>
      </p:pic>
    </p:spTree>
    <p:extLst>
      <p:ext uri="{BB962C8B-B14F-4D97-AF65-F5344CB8AC3E}">
        <p14:creationId xmlns:p14="http://schemas.microsoft.com/office/powerpoint/2010/main" val="14100020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458000"/>
            <a:ext cx="10515600" cy="5034875"/>
          </a:xfrm>
        </p:spPr>
        <p:txBody>
          <a:bodyPr/>
          <a:lstStyle/>
          <a:p>
            <a:pPr lvl="0"/>
            <a:r>
              <a:rPr lang="en-US"/>
              <a:t>Edit Master text styles</a:t>
            </a:r>
          </a:p>
          <a:p>
            <a:pPr lvl="1"/>
            <a:r>
              <a:rPr lang="en-US"/>
              <a:t>Second level</a:t>
            </a:r>
          </a:p>
        </p:txBody>
      </p:sp>
      <p:sp>
        <p:nvSpPr>
          <p:cNvPr id="6" name="Slide Number Placeholder 5"/>
          <p:cNvSpPr>
            <a:spLocks noGrp="1"/>
          </p:cNvSpPr>
          <p:nvPr>
            <p:ph type="sldNum" sz="quarter" idx="12"/>
          </p:nvPr>
        </p:nvSpPr>
        <p:spPr>
          <a:xfrm>
            <a:off x="11506200" y="6492875"/>
            <a:ext cx="685800" cy="365125"/>
          </a:xfrm>
          <a:prstGeom prst="rect">
            <a:avLst/>
          </a:prstGeom>
        </p:spPr>
        <p:txBody>
          <a:bodyPr/>
          <a:lstStyle>
            <a:lvl1pPr algn="ctr">
              <a:defRPr sz="2000" b="1">
                <a:solidFill>
                  <a:srgbClr val="C3C114"/>
                </a:solidFill>
              </a:defRPr>
            </a:lvl1pPr>
          </a:lstStyle>
          <a:p>
            <a:fld id="{09AB7D12-A524-4A37-822E-86680631D2B1}" type="slidenum">
              <a:rPr lang="en-GB" smtClean="0"/>
              <a:pPr/>
              <a:t>‹#›</a:t>
            </a:fld>
            <a:endParaRPr lang="en-GB"/>
          </a:p>
        </p:txBody>
      </p:sp>
      <p:pic>
        <p:nvPicPr>
          <p:cNvPr id="9" name="Picture 8">
            <a:extLst>
              <a:ext uri="{FF2B5EF4-FFF2-40B4-BE49-F238E27FC236}">
                <a16:creationId xmlns:a16="http://schemas.microsoft.com/office/drawing/2014/main" id="{247A0F1E-92EE-405F-B6F2-865432ADF79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52540" y="198000"/>
            <a:ext cx="2073279" cy="812858"/>
          </a:xfrm>
          <a:prstGeom prst="rect">
            <a:avLst/>
          </a:prstGeom>
        </p:spPr>
      </p:pic>
    </p:spTree>
    <p:extLst>
      <p:ext uri="{BB962C8B-B14F-4D97-AF65-F5344CB8AC3E}">
        <p14:creationId xmlns:p14="http://schemas.microsoft.com/office/powerpoint/2010/main" val="2851198542"/>
      </p:ext>
    </p:extLst>
  </p:cSld>
  <p:clrMapOvr>
    <a:masterClrMapping/>
  </p:clrMapOvr>
  <p:extLst>
    <p:ext uri="{DCECCB84-F9BA-43D5-87BE-67443E8EF086}">
      <p15:sldGuideLst xmlns:p15="http://schemas.microsoft.com/office/powerpoint/2012/main">
        <p15:guide id="1" orient="horz" pos="913">
          <p15:clr>
            <a:srgbClr val="FBAE40"/>
          </p15:clr>
        </p15:guide>
        <p15:guide id="2" pos="3840">
          <p15:clr>
            <a:srgbClr val="FBAE40"/>
          </p15:clr>
        </p15:guide>
        <p15:guide id="3" orient="horz" pos="4088">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6" name="Slide Number Placeholder 5"/>
          <p:cNvSpPr>
            <a:spLocks noGrp="1"/>
          </p:cNvSpPr>
          <p:nvPr>
            <p:ph type="sldNum" sz="quarter" idx="12"/>
          </p:nvPr>
        </p:nvSpPr>
        <p:spPr>
          <a:xfrm>
            <a:off x="11506200" y="6492875"/>
            <a:ext cx="685800" cy="365125"/>
          </a:xfrm>
          <a:prstGeom prst="rect">
            <a:avLst/>
          </a:prstGeom>
        </p:spPr>
        <p:txBody>
          <a:bodyPr/>
          <a:lstStyle>
            <a:lvl1pPr algn="ctr">
              <a:defRPr sz="2000" b="1">
                <a:solidFill>
                  <a:srgbClr val="C3C114"/>
                </a:solidFill>
              </a:defRPr>
            </a:lvl1pPr>
          </a:lstStyle>
          <a:p>
            <a:fld id="{09AB7D12-A524-4A37-822E-86680631D2B1}" type="slidenum">
              <a:rPr lang="en-GB" smtClean="0"/>
              <a:pPr/>
              <a:t>‹#›</a:t>
            </a:fld>
            <a:endParaRPr lang="en-GB"/>
          </a:p>
        </p:txBody>
      </p:sp>
      <p:pic>
        <p:nvPicPr>
          <p:cNvPr id="8" name="Picture 7">
            <a:extLst>
              <a:ext uri="{FF2B5EF4-FFF2-40B4-BE49-F238E27FC236}">
                <a16:creationId xmlns:a16="http://schemas.microsoft.com/office/drawing/2014/main" id="{173704A9-62D5-44C5-8F5F-6BCB50D5A7F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52540" y="198000"/>
            <a:ext cx="2073279" cy="812858"/>
          </a:xfrm>
          <a:prstGeom prst="rect">
            <a:avLst/>
          </a:prstGeom>
        </p:spPr>
      </p:pic>
    </p:spTree>
    <p:extLst>
      <p:ext uri="{BB962C8B-B14F-4D97-AF65-F5344CB8AC3E}">
        <p14:creationId xmlns:p14="http://schemas.microsoft.com/office/powerpoint/2010/main" val="13387203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Rectangle 6"/>
          <p:cNvSpPr/>
          <p:nvPr userDrawn="1"/>
        </p:nvSpPr>
        <p:spPr>
          <a:xfrm>
            <a:off x="0" y="0"/>
            <a:ext cx="12193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userDrawn="1"/>
        </p:nvSpPr>
        <p:spPr>
          <a:xfrm>
            <a:off x="144000" y="144000"/>
            <a:ext cx="11905200" cy="657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918918" y="6429266"/>
            <a:ext cx="1118618" cy="256033"/>
          </a:xfrm>
          <a:prstGeom prst="rect">
            <a:avLst/>
          </a:prstGeom>
        </p:spPr>
      </p:pic>
    </p:spTree>
    <p:extLst>
      <p:ext uri="{BB962C8B-B14F-4D97-AF65-F5344CB8AC3E}">
        <p14:creationId xmlns:p14="http://schemas.microsoft.com/office/powerpoint/2010/main" val="33026621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E5E5E5"/>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rgbClr val="821E69"/>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4" y="4015578"/>
            <a:ext cx="11306174" cy="1155172"/>
          </a:xfrm>
          <a:prstGeom prst="rect">
            <a:avLst/>
          </a:prstGeom>
        </p:spPr>
        <p:txBody>
          <a:bodyPr lIns="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8" name="Date Placeholder 3">
            <a:extLst>
              <a:ext uri="{FF2B5EF4-FFF2-40B4-BE49-F238E27FC236}">
                <a16:creationId xmlns:a16="http://schemas.microsoft.com/office/drawing/2014/main" id="{2E139847-7864-EB4B-975A-CCF5B80F082F}"/>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tx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9" name="Picture 8">
            <a:extLst>
              <a:ext uri="{FF2B5EF4-FFF2-40B4-BE49-F238E27FC236}">
                <a16:creationId xmlns:a16="http://schemas.microsoft.com/office/drawing/2014/main" id="{DFF11451-0260-374E-A4F5-FD6B016EFC15}"/>
              </a:ext>
            </a:extLst>
          </p:cNvPr>
          <p:cNvPicPr>
            <a:picLocks noChangeAspect="1"/>
          </p:cNvPicPr>
          <p:nvPr userDrawn="1"/>
        </p:nvPicPr>
        <p:blipFill>
          <a:blip r:embed="rId2"/>
          <a:stretch>
            <a:fillRect/>
          </a:stretch>
        </p:blipFill>
        <p:spPr>
          <a:xfrm>
            <a:off x="232012" y="5641648"/>
            <a:ext cx="11517074" cy="1189056"/>
          </a:xfrm>
          <a:prstGeom prst="rect">
            <a:avLst/>
          </a:prstGeom>
        </p:spPr>
      </p:pic>
      <p:pic>
        <p:nvPicPr>
          <p:cNvPr id="4" name="Picture 3">
            <a:extLst>
              <a:ext uri="{FF2B5EF4-FFF2-40B4-BE49-F238E27FC236}">
                <a16:creationId xmlns:a16="http://schemas.microsoft.com/office/drawing/2014/main" id="{F48E08D6-5C4B-B44F-AAEE-F9DADB668EF3}"/>
              </a:ext>
            </a:extLst>
          </p:cNvPr>
          <p:cNvPicPr>
            <a:picLocks noChangeAspect="1"/>
          </p:cNvPicPr>
          <p:nvPr userDrawn="1"/>
        </p:nvPicPr>
        <p:blipFill>
          <a:blip r:embed="rId3"/>
          <a:stretch>
            <a:fillRect/>
          </a:stretch>
        </p:blipFill>
        <p:spPr>
          <a:xfrm>
            <a:off x="442912" y="821854"/>
            <a:ext cx="3427412" cy="969268"/>
          </a:xfrm>
          <a:prstGeom prst="rect">
            <a:avLst/>
          </a:prstGeom>
        </p:spPr>
      </p:pic>
    </p:spTree>
    <p:extLst>
      <p:ext uri="{BB962C8B-B14F-4D97-AF65-F5344CB8AC3E}">
        <p14:creationId xmlns:p14="http://schemas.microsoft.com/office/powerpoint/2010/main" val="1406010487"/>
      </p:ext>
    </p:extLst>
  </p:cSld>
  <p:clrMapOvr>
    <a:masterClrMapping/>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6"/>
            <a:ext cx="12191999" cy="5256212"/>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2" y="4015578"/>
            <a:ext cx="11306175" cy="1155172"/>
          </a:xfrm>
          <a:prstGeom prst="rect">
            <a:avLst/>
          </a:prstGeom>
        </p:spPr>
        <p:txBody>
          <a:bodyPr lIns="0">
            <a:normAutofit/>
          </a:bodyPr>
          <a:lstStyle>
            <a:lvl1pPr marL="0" indent="0" algn="l">
              <a:buNone/>
              <a:defRPr sz="3000" b="1">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4" name="Picture 3">
            <a:extLst>
              <a:ext uri="{FF2B5EF4-FFF2-40B4-BE49-F238E27FC236}">
                <a16:creationId xmlns:a16="http://schemas.microsoft.com/office/drawing/2014/main" id="{EE19FAFA-C3E1-0844-82DB-27D43E467A6B}"/>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3B4F1C1A-7877-C445-BF44-4797CDCC7B07}"/>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671E6C26-54D1-EE48-806E-6E0CE27CCF6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2954674908"/>
      </p:ext>
    </p:extLst>
  </p:cSld>
  <p:clrMapOvr>
    <a:masterClrMapping/>
  </p:clrMapOvr>
  <p:extLst>
    <p:ext uri="{DCECCB84-F9BA-43D5-87BE-67443E8EF086}">
      <p15:sldGuideLst xmlns:p15="http://schemas.microsoft.com/office/powerpoint/2012/main"/>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2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6F6258"/>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15" name="Picture 14">
            <a:extLst>
              <a:ext uri="{FF2B5EF4-FFF2-40B4-BE49-F238E27FC236}">
                <a16:creationId xmlns:a16="http://schemas.microsoft.com/office/drawing/2014/main" id="{2BEE9E80-8FF0-8441-B362-4623AB9E8A1D}"/>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F375CC9E-091D-0E4F-954D-CF34653BBC3A}"/>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01EC8BDD-6EBD-EF41-845B-ABEC7F11897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111982225"/>
      </p:ext>
    </p:extLst>
  </p:cSld>
  <p:clrMapOvr>
    <a:masterClrMapping/>
  </p:clrMapOvr>
  <p:extLst>
    <p:ext uri="{DCECCB84-F9BA-43D5-87BE-67443E8EF086}">
      <p15:sldGuideLst xmlns:p15="http://schemas.microsoft.com/office/powerpoint/2012/main"/>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7" name="Picture 6">
            <a:extLst>
              <a:ext uri="{FF2B5EF4-FFF2-40B4-BE49-F238E27FC236}">
                <a16:creationId xmlns:a16="http://schemas.microsoft.com/office/drawing/2014/main" id="{7A66DDF7-4161-A944-9D57-C417AF7C281B}"/>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6593198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One Column Secondar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CA204BD-F3EB-5842-9319-7B613DC2539E}"/>
              </a:ext>
            </a:extLst>
          </p:cNvPr>
          <p:cNvSpPr>
            <a:spLocks noGrp="1"/>
          </p:cNvSpPr>
          <p:nvPr>
            <p:ph type="body" idx="1"/>
          </p:nvPr>
        </p:nvSpPr>
        <p:spPr>
          <a:xfrm>
            <a:off x="442912" y="1989138"/>
            <a:ext cx="11306176"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4" y="2813048"/>
            <a:ext cx="11306174"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12" name="Rectangle 11">
            <a:extLst>
              <a:ext uri="{FF2B5EF4-FFF2-40B4-BE49-F238E27FC236}">
                <a16:creationId xmlns:a16="http://schemas.microsoft.com/office/drawing/2014/main" id="{E4921C33-6950-6040-8168-5F1571CA2A12}"/>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52FA08-35BE-6043-869D-5D40E768132C}"/>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9" name="Picture 8">
            <a:extLst>
              <a:ext uri="{FF2B5EF4-FFF2-40B4-BE49-F238E27FC236}">
                <a16:creationId xmlns:a16="http://schemas.microsoft.com/office/drawing/2014/main" id="{711AB16C-D080-A743-B11C-7043F05172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06648568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Image Fill Option 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115887"/>
            <a:ext cx="12191999" cy="6626226"/>
          </a:xfrm>
          <a:prstGeom prst="rect">
            <a:avLst/>
          </a:prstGeom>
        </p:spPr>
        <p:txBody>
          <a:bodyPr/>
          <a:lstStyle/>
          <a:p>
            <a:endParaRPr lang="en-US" dirty="0"/>
          </a:p>
        </p:txBody>
      </p:sp>
      <p:sp>
        <p:nvSpPr>
          <p:cNvPr id="6" name="Rectangle 5">
            <a:extLst>
              <a:ext uri="{FF2B5EF4-FFF2-40B4-BE49-F238E27FC236}">
                <a16:creationId xmlns:a16="http://schemas.microsoft.com/office/drawing/2014/main" id="{D8E04121-C066-3A40-876B-1CA0C26BE5A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spTree>
    <p:extLst>
      <p:ext uri="{BB962C8B-B14F-4D97-AF65-F5344CB8AC3E}">
        <p14:creationId xmlns:p14="http://schemas.microsoft.com/office/powerpoint/2010/main" val="94750479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Image Fill Option 2">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0"/>
            <a:ext cx="12191999" cy="6857999"/>
          </a:xfrm>
          <a:prstGeom prst="rect">
            <a:avLst/>
          </a:prstGeom>
        </p:spPr>
        <p:txBody>
          <a:bodyPr/>
          <a:lstStyle/>
          <a:p>
            <a:endParaRPr lang="en-US" dirty="0"/>
          </a:p>
        </p:txBody>
      </p:sp>
    </p:spTree>
    <p:extLst>
      <p:ext uri="{BB962C8B-B14F-4D97-AF65-F5344CB8AC3E}">
        <p14:creationId xmlns:p14="http://schemas.microsoft.com/office/powerpoint/2010/main" val="244706088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Rectangle 9">
            <a:extLst>
              <a:ext uri="{FF2B5EF4-FFF2-40B4-BE49-F238E27FC236}">
                <a16:creationId xmlns:a16="http://schemas.microsoft.com/office/drawing/2014/main" id="{90920C73-37A6-4942-A69E-C78ECC18A0C3}"/>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D3B3AF-D3BA-1045-BAB2-3557246A2F38}"/>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E06F3833-A1D3-0C45-9C27-8F07FBE3CC1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60500348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wo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0" y="2813047"/>
            <a:ext cx="5473701"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6291894" y="2813047"/>
            <a:ext cx="5457193"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22" name="Text Placeholder 2">
            <a:extLst>
              <a:ext uri="{FF2B5EF4-FFF2-40B4-BE49-F238E27FC236}">
                <a16:creationId xmlns:a16="http://schemas.microsoft.com/office/drawing/2014/main" id="{245CF166-1A2B-F24F-9192-1EE62922C0E7}"/>
              </a:ext>
            </a:extLst>
          </p:cNvPr>
          <p:cNvSpPr>
            <a:spLocks noGrp="1"/>
          </p:cNvSpPr>
          <p:nvPr>
            <p:ph type="body" idx="1"/>
          </p:nvPr>
        </p:nvSpPr>
        <p:spPr>
          <a:xfrm>
            <a:off x="442912" y="1989138"/>
            <a:ext cx="5473701"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3" name="Text Placeholder 2">
            <a:extLst>
              <a:ext uri="{FF2B5EF4-FFF2-40B4-BE49-F238E27FC236}">
                <a16:creationId xmlns:a16="http://schemas.microsoft.com/office/drawing/2014/main" id="{FA1D5975-B545-F54E-B266-2A4DDDC8C4C9}"/>
              </a:ext>
            </a:extLst>
          </p:cNvPr>
          <p:cNvSpPr>
            <a:spLocks noGrp="1"/>
          </p:cNvSpPr>
          <p:nvPr>
            <p:ph type="body" idx="11"/>
          </p:nvPr>
        </p:nvSpPr>
        <p:spPr>
          <a:xfrm>
            <a:off x="6291895" y="1989139"/>
            <a:ext cx="5457193" cy="636854"/>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1" name="Rectangle 10">
            <a:extLst>
              <a:ext uri="{FF2B5EF4-FFF2-40B4-BE49-F238E27FC236}">
                <a16:creationId xmlns:a16="http://schemas.microsoft.com/office/drawing/2014/main" id="{E7DD8EBF-04FD-2C40-9C05-F789D32FBBF8}"/>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481C1D-AD50-8541-B164-831252BE29B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5" name="Straight Connector 14">
            <a:extLst>
              <a:ext uri="{FF2B5EF4-FFF2-40B4-BE49-F238E27FC236}">
                <a16:creationId xmlns:a16="http://schemas.microsoft.com/office/drawing/2014/main" id="{01E716D2-90D9-BC49-B315-2712825D6D38}"/>
              </a:ext>
            </a:extLst>
          </p:cNvPr>
          <p:cNvCxnSpPr>
            <a:cxnSpLocks/>
          </p:cNvCxnSpPr>
          <p:nvPr userDrawn="1"/>
        </p:nvCxnSpPr>
        <p:spPr>
          <a:xfrm>
            <a:off x="442913"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FA18F-ECF5-BE46-96FF-AC96629C4817}"/>
              </a:ext>
            </a:extLst>
          </p:cNvPr>
          <p:cNvCxnSpPr>
            <a:cxnSpLocks/>
          </p:cNvCxnSpPr>
          <p:nvPr userDrawn="1"/>
        </p:nvCxnSpPr>
        <p:spPr>
          <a:xfrm>
            <a:off x="6279194"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059B8AE-40F3-FF48-9A28-B9E6935B7B2D}"/>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6353726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wo Column Unsymetrical">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4" name="Title 1">
            <a:extLst>
              <a:ext uri="{FF2B5EF4-FFF2-40B4-BE49-F238E27FC236}">
                <a16:creationId xmlns:a16="http://schemas.microsoft.com/office/drawing/2014/main" id="{FB21EC89-DA5A-2B4B-B94A-FD5D13BA4A1F}"/>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0" name="Rectangle 9">
            <a:extLst>
              <a:ext uri="{FF2B5EF4-FFF2-40B4-BE49-F238E27FC236}">
                <a16:creationId xmlns:a16="http://schemas.microsoft.com/office/drawing/2014/main" id="{9FDB936F-20FE-4F4E-A381-0A8F2F0932BF}"/>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239072-54E3-D840-94FF-59B5A3DB67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A23C9158-08AC-B445-9748-F78BD906B11E}"/>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8458670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wo Column Unsymetrical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3" y="2813048"/>
            <a:ext cx="3529012"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6" name="Title 1">
            <a:extLst>
              <a:ext uri="{FF2B5EF4-FFF2-40B4-BE49-F238E27FC236}">
                <a16:creationId xmlns:a16="http://schemas.microsoft.com/office/drawing/2014/main" id="{62BBD38C-D5E6-E14C-82D7-CDA28865EBF1}"/>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7" name="Text Placeholder 2">
            <a:extLst>
              <a:ext uri="{FF2B5EF4-FFF2-40B4-BE49-F238E27FC236}">
                <a16:creationId xmlns:a16="http://schemas.microsoft.com/office/drawing/2014/main" id="{14952491-1CB4-104F-95DC-3C7A95C113BA}"/>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0" name="Rectangle 9">
            <a:extLst>
              <a:ext uri="{FF2B5EF4-FFF2-40B4-BE49-F238E27FC236}">
                <a16:creationId xmlns:a16="http://schemas.microsoft.com/office/drawing/2014/main" id="{665613FF-87B6-1242-9B4A-D1C3901D261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0A7B3E-714F-AB48-A595-128A6711E7C4}"/>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4" name="Straight Connector 13">
            <a:extLst>
              <a:ext uri="{FF2B5EF4-FFF2-40B4-BE49-F238E27FC236}">
                <a16:creationId xmlns:a16="http://schemas.microsoft.com/office/drawing/2014/main" id="{14258EC2-13AA-864B-A386-3B584B311812}"/>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355D7BAC-0665-5645-9AC1-ACF78E923F54}"/>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92753233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2">
            <a:extLst>
              <a:ext uri="{FF2B5EF4-FFF2-40B4-BE49-F238E27FC236}">
                <a16:creationId xmlns:a16="http://schemas.microsoft.com/office/drawing/2014/main" id="{A2572A3E-7061-AE46-B81E-7EEEF4B2F2AD}"/>
              </a:ext>
            </a:extLst>
          </p:cNvPr>
          <p:cNvSpPr>
            <a:spLocks noGrp="1"/>
          </p:cNvSpPr>
          <p:nvPr>
            <p:ph idx="13"/>
          </p:nvPr>
        </p:nvSpPr>
        <p:spPr>
          <a:xfrm>
            <a:off x="8221664" y="1989138"/>
            <a:ext cx="352742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Title 1">
            <a:extLst>
              <a:ext uri="{FF2B5EF4-FFF2-40B4-BE49-F238E27FC236}">
                <a16:creationId xmlns:a16="http://schemas.microsoft.com/office/drawing/2014/main" id="{1C9432BC-F7ED-AD44-955D-1B98B2278695}"/>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7510C95B-C793-6442-96A7-72C4D9B9D63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F2A406-933C-EA4D-8AD9-6DEDE6DC43F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3" name="Picture 12">
            <a:extLst>
              <a:ext uri="{FF2B5EF4-FFF2-40B4-BE49-F238E27FC236}">
                <a16:creationId xmlns:a16="http://schemas.microsoft.com/office/drawing/2014/main" id="{4C36DCE0-4DF3-CF4A-B791-AC31918D58F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94287345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hree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2" y="2813048"/>
            <a:ext cx="3529013"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a:extLst>
              <a:ext uri="{FF2B5EF4-FFF2-40B4-BE49-F238E27FC236}">
                <a16:creationId xmlns:a16="http://schemas.microsoft.com/office/drawing/2014/main" id="{FADD979E-7EEF-5D4A-8AC3-74C6CE848442}"/>
              </a:ext>
            </a:extLst>
          </p:cNvPr>
          <p:cNvSpPr>
            <a:spLocks noGrp="1"/>
          </p:cNvSpPr>
          <p:nvPr>
            <p:ph type="body" sz="quarter" idx="3"/>
          </p:nvPr>
        </p:nvSpPr>
        <p:spPr>
          <a:xfrm>
            <a:off x="8220075"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2813047"/>
            <a:ext cx="3527425"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5">
            <a:extLst>
              <a:ext uri="{FF2B5EF4-FFF2-40B4-BE49-F238E27FC236}">
                <a16:creationId xmlns:a16="http://schemas.microsoft.com/office/drawing/2014/main" id="{C43422A0-145A-7943-95AD-B9C948D26B2D}"/>
              </a:ext>
            </a:extLst>
          </p:cNvPr>
          <p:cNvSpPr>
            <a:spLocks noGrp="1"/>
          </p:cNvSpPr>
          <p:nvPr>
            <p:ph sz="quarter" idx="10"/>
          </p:nvPr>
        </p:nvSpPr>
        <p:spPr>
          <a:xfrm>
            <a:off x="8220076" y="2813046"/>
            <a:ext cx="3529012" cy="2884491"/>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9" name="Title 1">
            <a:extLst>
              <a:ext uri="{FF2B5EF4-FFF2-40B4-BE49-F238E27FC236}">
                <a16:creationId xmlns:a16="http://schemas.microsoft.com/office/drawing/2014/main" id="{AC1D1754-6A16-0A4B-9E06-5B285B1354A6}"/>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20" name="Text Placeholder 2">
            <a:extLst>
              <a:ext uri="{FF2B5EF4-FFF2-40B4-BE49-F238E27FC236}">
                <a16:creationId xmlns:a16="http://schemas.microsoft.com/office/drawing/2014/main" id="{760B23AA-B159-A04B-A49B-76835B62994D}"/>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1" name="Text Placeholder 2">
            <a:extLst>
              <a:ext uri="{FF2B5EF4-FFF2-40B4-BE49-F238E27FC236}">
                <a16:creationId xmlns:a16="http://schemas.microsoft.com/office/drawing/2014/main" id="{EF568595-A127-5846-A037-D0819A0252E6}"/>
              </a:ext>
            </a:extLst>
          </p:cNvPr>
          <p:cNvSpPr>
            <a:spLocks noGrp="1"/>
          </p:cNvSpPr>
          <p:nvPr>
            <p:ph type="body" idx="13"/>
          </p:nvPr>
        </p:nvSpPr>
        <p:spPr>
          <a:xfrm>
            <a:off x="4332288"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3" name="Rectangle 12">
            <a:extLst>
              <a:ext uri="{FF2B5EF4-FFF2-40B4-BE49-F238E27FC236}">
                <a16:creationId xmlns:a16="http://schemas.microsoft.com/office/drawing/2014/main" id="{11F7FF29-B1B6-8442-A145-D12AFF86234C}"/>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E3B686C-EC9C-6344-8FB9-64E983AEE4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3" name="Straight Connector 2">
            <a:extLst>
              <a:ext uri="{FF2B5EF4-FFF2-40B4-BE49-F238E27FC236}">
                <a16:creationId xmlns:a16="http://schemas.microsoft.com/office/drawing/2014/main" id="{27A7AEBA-DE94-3649-9F85-41B7E46DB459}"/>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79F11EA-2779-8A40-A867-5D192DAD1113}"/>
              </a:ext>
            </a:extLst>
          </p:cNvPr>
          <p:cNvCxnSpPr>
            <a:cxnSpLocks/>
          </p:cNvCxnSpPr>
          <p:nvPr userDrawn="1"/>
        </p:nvCxnSpPr>
        <p:spPr>
          <a:xfrm>
            <a:off x="43291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BEB1C0-51C1-1B40-A5C2-522368FD1EA0}"/>
              </a:ext>
            </a:extLst>
          </p:cNvPr>
          <p:cNvCxnSpPr>
            <a:cxnSpLocks/>
          </p:cNvCxnSpPr>
          <p:nvPr userDrawn="1"/>
        </p:nvCxnSpPr>
        <p:spPr>
          <a:xfrm>
            <a:off x="8220075" y="2708543"/>
            <a:ext cx="35115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3B1E477-135A-B24A-9425-32ABD7C434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44528527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B048F09A-B384-8C49-9343-9C78BE372438}"/>
              </a:ext>
            </a:extLst>
          </p:cNvPr>
          <p:cNvSpPr>
            <a:spLocks noGrp="1"/>
          </p:cNvSpPr>
          <p:nvPr>
            <p:ph type="ctrTitle"/>
          </p:nvPr>
        </p:nvSpPr>
        <p:spPr>
          <a:xfrm>
            <a:off x="1406632" y="1989138"/>
            <a:ext cx="9378733" cy="2372252"/>
          </a:xfrm>
          <a:prstGeom prst="rect">
            <a:avLst/>
          </a:prstGeom>
        </p:spPr>
        <p:txBody>
          <a:bodyPr lIns="0" rIns="90000" anchor="ctr" anchorCtr="0">
            <a:normAutofit/>
          </a:bodyPr>
          <a:lstStyle>
            <a:lvl1pPr algn="l">
              <a:defRPr sz="4500" b="1">
                <a:solidFill>
                  <a:srgbClr val="821E69"/>
                </a:solidFill>
              </a:defRPr>
            </a:lvl1pPr>
          </a:lstStyle>
          <a:p>
            <a:r>
              <a:rPr lang="en-GB" dirty="0"/>
              <a:t>Click to edit Master title style</a:t>
            </a:r>
            <a:endParaRPr lang="en-US" dirty="0"/>
          </a:p>
        </p:txBody>
      </p:sp>
      <p:sp>
        <p:nvSpPr>
          <p:cNvPr id="24" name="Subtitle 2">
            <a:extLst>
              <a:ext uri="{FF2B5EF4-FFF2-40B4-BE49-F238E27FC236}">
                <a16:creationId xmlns:a16="http://schemas.microsoft.com/office/drawing/2014/main" id="{338F5E73-6BFD-7748-BFD6-93FCF46A77EB}"/>
              </a:ext>
            </a:extLst>
          </p:cNvPr>
          <p:cNvSpPr>
            <a:spLocks noGrp="1"/>
          </p:cNvSpPr>
          <p:nvPr>
            <p:ph type="subTitle" idx="1"/>
          </p:nvPr>
        </p:nvSpPr>
        <p:spPr>
          <a:xfrm>
            <a:off x="1406632" y="4542366"/>
            <a:ext cx="9378733" cy="1155172"/>
          </a:xfrm>
          <a:prstGeom prst="rect">
            <a:avLst/>
          </a:prstGeom>
        </p:spPr>
        <p:txBody>
          <a:bodyPr lIns="0" anchor="ctr" anchorCtr="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4" name="Rectangle 13">
            <a:extLst>
              <a:ext uri="{FF2B5EF4-FFF2-40B4-BE49-F238E27FC236}">
                <a16:creationId xmlns:a16="http://schemas.microsoft.com/office/drawing/2014/main" id="{DA445871-F22C-8149-89B5-7B905A45C8BB}"/>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92D590-6370-9248-A87D-7C043CEB1B9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2" name="Picture 1">
            <a:extLst>
              <a:ext uri="{FF2B5EF4-FFF2-40B4-BE49-F238E27FC236}">
                <a16:creationId xmlns:a16="http://schemas.microsoft.com/office/drawing/2014/main" id="{D3F8CF18-CDBA-A947-85C6-770E2EC78F8A}"/>
              </a:ext>
            </a:extLst>
          </p:cNvPr>
          <p:cNvPicPr>
            <a:picLocks noChangeAspect="1"/>
          </p:cNvPicPr>
          <p:nvPr userDrawn="1"/>
        </p:nvPicPr>
        <p:blipFill>
          <a:blip r:embed="rId2"/>
          <a:stretch>
            <a:fillRect/>
          </a:stretch>
        </p:blipFill>
        <p:spPr>
          <a:xfrm>
            <a:off x="442913" y="1010601"/>
            <a:ext cx="977432" cy="797562"/>
          </a:xfrm>
          <a:prstGeom prst="rect">
            <a:avLst/>
          </a:prstGeom>
        </p:spPr>
      </p:pic>
      <p:pic>
        <p:nvPicPr>
          <p:cNvPr id="17" name="Picture 16">
            <a:extLst>
              <a:ext uri="{FF2B5EF4-FFF2-40B4-BE49-F238E27FC236}">
                <a16:creationId xmlns:a16="http://schemas.microsoft.com/office/drawing/2014/main" id="{4F2125AF-5301-C24E-AF5E-52CD0605CD59}"/>
              </a:ext>
            </a:extLst>
          </p:cNvPr>
          <p:cNvPicPr>
            <a:picLocks noChangeAspect="1"/>
          </p:cNvPicPr>
          <p:nvPr userDrawn="1"/>
        </p:nvPicPr>
        <p:blipFill>
          <a:blip r:embed="rId2"/>
          <a:stretch>
            <a:fillRect/>
          </a:stretch>
        </p:blipFill>
        <p:spPr>
          <a:xfrm rot="10800000">
            <a:off x="10771654" y="4899976"/>
            <a:ext cx="977432" cy="797562"/>
          </a:xfrm>
          <a:prstGeom prst="rect">
            <a:avLst/>
          </a:prstGeom>
        </p:spPr>
      </p:pic>
      <p:pic>
        <p:nvPicPr>
          <p:cNvPr id="9" name="Picture 8">
            <a:extLst>
              <a:ext uri="{FF2B5EF4-FFF2-40B4-BE49-F238E27FC236}">
                <a16:creationId xmlns:a16="http://schemas.microsoft.com/office/drawing/2014/main" id="{C01AF797-BDF0-9649-8ED0-B1A94DB760A2}"/>
              </a:ext>
            </a:extLst>
          </p:cNvPr>
          <p:cNvPicPr>
            <a:picLocks noChangeAspect="1"/>
          </p:cNvPicPr>
          <p:nvPr userDrawn="1"/>
        </p:nvPicPr>
        <p:blipFill>
          <a:blip r:embed="rId3"/>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66413521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Subtle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821E6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Rectangle 12">
            <a:extLst>
              <a:ext uri="{FF2B5EF4-FFF2-40B4-BE49-F238E27FC236}">
                <a16:creationId xmlns:a16="http://schemas.microsoft.com/office/drawing/2014/main" id="{C03F878E-DE03-2942-B907-3CF8B4BF5BA7}"/>
              </a:ext>
            </a:extLst>
          </p:cNvPr>
          <p:cNvSpPr/>
          <p:nvPr userDrawn="1"/>
        </p:nvSpPr>
        <p:spPr>
          <a:xfrm>
            <a:off x="0" y="0"/>
            <a:ext cx="12192000" cy="441325"/>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946D80A-BB91-1241-848B-6B912282049B}"/>
              </a:ext>
            </a:extLst>
          </p:cNvPr>
          <p:cNvSpPr/>
          <p:nvPr userDrawn="1"/>
        </p:nvSpPr>
        <p:spPr>
          <a:xfrm>
            <a:off x="0" y="6742113"/>
            <a:ext cx="12191999" cy="125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46EAD9-019B-7E48-B955-761A2E21FBB3}"/>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82791017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Formal Purpl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C7017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1" name="Rectangle 10">
            <a:extLst>
              <a:ext uri="{FF2B5EF4-FFF2-40B4-BE49-F238E27FC236}">
                <a16:creationId xmlns:a16="http://schemas.microsoft.com/office/drawing/2014/main" id="{B669F709-E7C3-C149-A260-3C4BD44CD5DB}"/>
              </a:ext>
            </a:extLst>
          </p:cNvPr>
          <p:cNvSpPr/>
          <p:nvPr userDrawn="1"/>
        </p:nvSpPr>
        <p:spPr>
          <a:xfrm>
            <a:off x="0" y="1"/>
            <a:ext cx="12192000" cy="4526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9635ED3-5E00-7F4E-9AE5-AF4B24A44CF5}"/>
              </a:ext>
            </a:extLst>
          </p:cNvPr>
          <p:cNvSpPr/>
          <p:nvPr userDrawn="1"/>
        </p:nvSpPr>
        <p:spPr>
          <a:xfrm>
            <a:off x="0" y="6742113"/>
            <a:ext cx="12191999" cy="125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pic>
        <p:nvPicPr>
          <p:cNvPr id="12" name="Picture 11">
            <a:extLst>
              <a:ext uri="{FF2B5EF4-FFF2-40B4-BE49-F238E27FC236}">
                <a16:creationId xmlns:a16="http://schemas.microsoft.com/office/drawing/2014/main" id="{B0644EBE-7026-5544-BDC9-6245FED4C978}"/>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399013983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Presentation End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05F40A0-24CE-1A4E-BEAA-839D1ED1AA27}"/>
              </a:ext>
            </a:extLst>
          </p:cNvPr>
          <p:cNvSpPr/>
          <p:nvPr userDrawn="1"/>
        </p:nvSpPr>
        <p:spPr>
          <a:xfrm>
            <a:off x="0" y="441326"/>
            <a:ext cx="12191999" cy="6300786"/>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extBox 1">
            <a:extLst>
              <a:ext uri="{FF2B5EF4-FFF2-40B4-BE49-F238E27FC236}">
                <a16:creationId xmlns:a16="http://schemas.microsoft.com/office/drawing/2014/main" id="{DEE1A0BD-8134-9B4A-AE3E-E7C0EECCD029}"/>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chemeClr val="bg1"/>
                </a:solidFill>
              </a:rPr>
              <a:t>Thank you</a:t>
            </a:r>
          </a:p>
        </p:txBody>
      </p:sp>
      <p:pic>
        <p:nvPicPr>
          <p:cNvPr id="7" name="Picture 6">
            <a:extLst>
              <a:ext uri="{FF2B5EF4-FFF2-40B4-BE49-F238E27FC236}">
                <a16:creationId xmlns:a16="http://schemas.microsoft.com/office/drawing/2014/main" id="{F6987525-B118-1D42-AD55-2D98CDF5D50D}"/>
              </a:ext>
            </a:extLst>
          </p:cNvPr>
          <p:cNvPicPr>
            <a:picLocks noChangeAspect="1"/>
          </p:cNvPicPr>
          <p:nvPr userDrawn="1"/>
        </p:nvPicPr>
        <p:blipFill>
          <a:blip r:embed="rId2"/>
          <a:srcRect/>
          <a:stretch/>
        </p:blipFill>
        <p:spPr>
          <a:xfrm>
            <a:off x="442913" y="821854"/>
            <a:ext cx="3427412" cy="966450"/>
          </a:xfrm>
          <a:prstGeom prst="rect">
            <a:avLst/>
          </a:prstGeom>
        </p:spPr>
      </p:pic>
    </p:spTree>
    <p:extLst>
      <p:ext uri="{BB962C8B-B14F-4D97-AF65-F5344CB8AC3E}">
        <p14:creationId xmlns:p14="http://schemas.microsoft.com/office/powerpoint/2010/main" val="2948725509"/>
      </p:ext>
    </p:extLst>
  </p:cSld>
  <p:clrMapOvr>
    <a:masterClrMapping/>
  </p:clrMapOvr>
  <p:extLst>
    <p:ext uri="{DCECCB84-F9BA-43D5-87BE-67443E8EF086}">
      <p15:sldGuideLst xmlns:p15="http://schemas.microsoft.com/office/powerpoint/2012/main"/>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Slide">
    <p:spTree>
      <p:nvGrpSpPr>
        <p:cNvPr id="1" name="Shape 14"/>
        <p:cNvGrpSpPr/>
        <p:nvPr/>
      </p:nvGrpSpPr>
      <p:grpSpPr>
        <a:xfrm>
          <a:off x="0" y="0"/>
          <a:ext cx="0" cy="0"/>
          <a:chOff x="0" y="0"/>
          <a:chExt cx="0" cy="0"/>
        </a:xfrm>
      </p:grpSpPr>
      <p:sp>
        <p:nvSpPr>
          <p:cNvPr id="15" name="Google Shape;15;p29"/>
          <p:cNvSpPr/>
          <p:nvPr/>
        </p:nvSpPr>
        <p:spPr>
          <a:xfrm>
            <a:off x="203200" y="1143000"/>
            <a:ext cx="11785600" cy="5562600"/>
          </a:xfrm>
          <a:prstGeom prst="rect">
            <a:avLst/>
          </a:prstGeom>
          <a:solidFill>
            <a:srgbClr val="6F2C91"/>
          </a:solidFill>
          <a:ln>
            <a:noFill/>
          </a:ln>
        </p:spPr>
        <p:txBody>
          <a:bodyPr spcFirstLastPara="1" wrap="square" lIns="121900" tIns="60933" rIns="121900" bIns="60933" anchor="ctr" anchorCtr="0">
            <a:noAutofit/>
          </a:bodyPr>
          <a:lstStyle/>
          <a:p>
            <a:pPr marL="0" marR="0" lvl="0" indent="0" algn="ctr" rtl="0">
              <a:spcBef>
                <a:spcPts val="0"/>
              </a:spcBef>
              <a:spcAft>
                <a:spcPts val="0"/>
              </a:spcAft>
              <a:buNone/>
            </a:pPr>
            <a:endParaRPr sz="3200" b="0" i="0" u="none" strike="noStrike" cap="none">
              <a:solidFill>
                <a:schemeClr val="dk1"/>
              </a:solidFill>
              <a:latin typeface="Times"/>
              <a:ea typeface="Times"/>
              <a:cs typeface="Times"/>
              <a:sym typeface="Times"/>
            </a:endParaRPr>
          </a:p>
        </p:txBody>
      </p:sp>
      <p:pic>
        <p:nvPicPr>
          <p:cNvPr id="16" name="Google Shape;16;p29"/>
          <p:cNvPicPr preferRelativeResize="0"/>
          <p:nvPr/>
        </p:nvPicPr>
        <p:blipFill rotWithShape="1">
          <a:blip r:embed="rId2">
            <a:alphaModFix/>
          </a:blip>
          <a:srcRect l="7914" t="13541" r="6219" b="10621"/>
          <a:stretch/>
        </p:blipFill>
        <p:spPr>
          <a:xfrm>
            <a:off x="9584267" y="230190"/>
            <a:ext cx="2404533" cy="758825"/>
          </a:xfrm>
          <a:prstGeom prst="rect">
            <a:avLst/>
          </a:prstGeom>
          <a:noFill/>
          <a:ln>
            <a:noFill/>
          </a:ln>
        </p:spPr>
      </p:pic>
      <p:sp>
        <p:nvSpPr>
          <p:cNvPr id="17" name="Google Shape;17;p29"/>
          <p:cNvSpPr txBox="1">
            <a:spLocks noGrp="1"/>
          </p:cNvSpPr>
          <p:nvPr>
            <p:ph type="ctrTitle"/>
          </p:nvPr>
        </p:nvSpPr>
        <p:spPr>
          <a:xfrm>
            <a:off x="914400" y="2286000"/>
            <a:ext cx="10363200" cy="9906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200" b="1" i="0" u="none" strike="noStrike" cap="none">
                <a:solidFill>
                  <a:schemeClr val="lt1"/>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18" name="Google Shape;18;p29"/>
          <p:cNvSpPr txBox="1">
            <a:spLocks noGrp="1"/>
          </p:cNvSpPr>
          <p:nvPr>
            <p:ph type="subTitle" idx="1"/>
          </p:nvPr>
        </p:nvSpPr>
        <p:spPr>
          <a:xfrm>
            <a:off x="914400" y="3276600"/>
            <a:ext cx="10363200" cy="486760"/>
          </a:xfrm>
          <a:prstGeom prst="rect">
            <a:avLst/>
          </a:prstGeom>
          <a:noFill/>
          <a:ln>
            <a:noFill/>
          </a:ln>
        </p:spPr>
        <p:txBody>
          <a:bodyPr spcFirstLastPara="1" wrap="square" lIns="91425" tIns="45700" rIns="91425" bIns="45700" anchor="t" anchorCtr="0">
            <a:spAutoFit/>
          </a:bodyPr>
          <a:lstStyle>
            <a:lvl1pPr lvl="0" algn="l">
              <a:lnSpc>
                <a:spcPct val="110000"/>
              </a:lnSpc>
              <a:spcBef>
                <a:spcPts val="720"/>
              </a:spcBef>
              <a:spcAft>
                <a:spcPts val="0"/>
              </a:spcAft>
              <a:buClr>
                <a:schemeClr val="lt1"/>
              </a:buClr>
              <a:buSzPts val="1800"/>
              <a:buFont typeface="Arial"/>
              <a:buNone/>
              <a:defRPr>
                <a:solidFill>
                  <a:schemeClr val="lt1"/>
                </a:solidFill>
              </a:defRPr>
            </a:lvl1pPr>
            <a:lvl2pPr lvl="1" algn="l">
              <a:lnSpc>
                <a:spcPct val="90000"/>
              </a:lnSpc>
              <a:spcBef>
                <a:spcPts val="480"/>
              </a:spcBef>
              <a:spcAft>
                <a:spcPts val="0"/>
              </a:spcAft>
              <a:buClr>
                <a:srgbClr val="053663"/>
              </a:buClr>
              <a:buSzPts val="1800"/>
              <a:buChar char="–"/>
              <a:defRPr/>
            </a:lvl2pPr>
            <a:lvl3pPr lvl="2" algn="l">
              <a:lnSpc>
                <a:spcPct val="90000"/>
              </a:lnSpc>
              <a:spcBef>
                <a:spcPts val="480"/>
              </a:spcBef>
              <a:spcAft>
                <a:spcPts val="0"/>
              </a:spcAft>
              <a:buClr>
                <a:srgbClr val="053663"/>
              </a:buClr>
              <a:buSzPts val="1800"/>
              <a:buChar char="•"/>
              <a:defRPr/>
            </a:lvl3pPr>
            <a:lvl4pPr lvl="3" algn="l">
              <a:lnSpc>
                <a:spcPct val="90000"/>
              </a:lnSpc>
              <a:spcBef>
                <a:spcPts val="480"/>
              </a:spcBef>
              <a:spcAft>
                <a:spcPts val="0"/>
              </a:spcAft>
              <a:buClr>
                <a:srgbClr val="053663"/>
              </a:buClr>
              <a:buSzPts val="1800"/>
              <a:buChar char="–"/>
              <a:defRPr/>
            </a:lvl4pPr>
            <a:lvl5pPr lvl="4" algn="l">
              <a:lnSpc>
                <a:spcPct val="90000"/>
              </a:lnSpc>
              <a:spcBef>
                <a:spcPts val="480"/>
              </a:spcBef>
              <a:spcAft>
                <a:spcPts val="0"/>
              </a:spcAft>
              <a:buClr>
                <a:srgbClr val="053663"/>
              </a:buClr>
              <a:buSzPts val="1800"/>
              <a:buChar char="»"/>
              <a:defRPr/>
            </a:lvl5pPr>
            <a:lvl6pPr lvl="5" algn="l">
              <a:lnSpc>
                <a:spcPct val="90000"/>
              </a:lnSpc>
              <a:spcBef>
                <a:spcPts val="480"/>
              </a:spcBef>
              <a:spcAft>
                <a:spcPts val="0"/>
              </a:spcAft>
              <a:buClr>
                <a:srgbClr val="004D75"/>
              </a:buClr>
              <a:buSzPts val="1800"/>
              <a:buChar char="»"/>
              <a:defRPr/>
            </a:lvl6pPr>
            <a:lvl7pPr lvl="6" algn="l">
              <a:lnSpc>
                <a:spcPct val="90000"/>
              </a:lnSpc>
              <a:spcBef>
                <a:spcPts val="480"/>
              </a:spcBef>
              <a:spcAft>
                <a:spcPts val="0"/>
              </a:spcAft>
              <a:buClr>
                <a:srgbClr val="004D75"/>
              </a:buClr>
              <a:buSzPts val="1800"/>
              <a:buChar char="»"/>
              <a:defRPr/>
            </a:lvl7pPr>
            <a:lvl8pPr lvl="7" algn="l">
              <a:lnSpc>
                <a:spcPct val="90000"/>
              </a:lnSpc>
              <a:spcBef>
                <a:spcPts val="480"/>
              </a:spcBef>
              <a:spcAft>
                <a:spcPts val="0"/>
              </a:spcAft>
              <a:buClr>
                <a:srgbClr val="004D75"/>
              </a:buClr>
              <a:buSzPts val="1800"/>
              <a:buChar char="»"/>
              <a:defRPr/>
            </a:lvl8pPr>
            <a:lvl9pPr lvl="8" algn="l">
              <a:lnSpc>
                <a:spcPct val="90000"/>
              </a:lnSpc>
              <a:spcBef>
                <a:spcPts val="480"/>
              </a:spcBef>
              <a:spcAft>
                <a:spcPts val="480"/>
              </a:spcAft>
              <a:buClr>
                <a:srgbClr val="004D75"/>
              </a:buClr>
              <a:buSzPts val="1800"/>
              <a:buChar char="»"/>
              <a:defRPr/>
            </a:lvl9pPr>
          </a:lstStyle>
          <a:p>
            <a:endParaRPr/>
          </a:p>
        </p:txBody>
      </p:sp>
    </p:spTree>
    <p:extLst>
      <p:ext uri="{BB962C8B-B14F-4D97-AF65-F5344CB8AC3E}">
        <p14:creationId xmlns:p14="http://schemas.microsoft.com/office/powerpoint/2010/main" val="298862010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19"/>
        <p:cNvGrpSpPr/>
        <p:nvPr/>
      </p:nvGrpSpPr>
      <p:grpSpPr>
        <a:xfrm>
          <a:off x="0" y="0"/>
          <a:ext cx="0" cy="0"/>
          <a:chOff x="0" y="0"/>
          <a:chExt cx="0" cy="0"/>
        </a:xfrm>
      </p:grpSpPr>
      <p:sp>
        <p:nvSpPr>
          <p:cNvPr id="20" name="Google Shape;20;p30"/>
          <p:cNvSpPr txBox="1">
            <a:spLocks noGrp="1"/>
          </p:cNvSpPr>
          <p:nvPr>
            <p:ph type="title"/>
          </p:nvPr>
        </p:nvSpPr>
        <p:spPr>
          <a:xfrm>
            <a:off x="0" y="0"/>
            <a:ext cx="12192000" cy="1066800"/>
          </a:xfrm>
          <a:prstGeom prst="rect">
            <a:avLst/>
          </a:prstGeom>
          <a:solidFill>
            <a:srgbClr val="6F2C91"/>
          </a:solid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3733" b="0" i="0" u="none" strike="noStrike" cap="none">
                <a:solidFill>
                  <a:schemeClr val="lt1"/>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21" name="Google Shape;21;p30"/>
          <p:cNvSpPr txBox="1">
            <a:spLocks noGrp="1"/>
          </p:cNvSpPr>
          <p:nvPr>
            <p:ph type="body" idx="1"/>
          </p:nvPr>
        </p:nvSpPr>
        <p:spPr>
          <a:xfrm>
            <a:off x="558800" y="1447801"/>
            <a:ext cx="11074400" cy="486760"/>
          </a:xfrm>
          <a:prstGeom prst="rect">
            <a:avLst/>
          </a:prstGeom>
          <a:noFill/>
          <a:ln>
            <a:noFill/>
          </a:ln>
        </p:spPr>
        <p:txBody>
          <a:bodyPr spcFirstLastPara="1" wrap="square" lIns="91425" tIns="45700" rIns="91425" bIns="45700" anchor="t" anchorCtr="0">
            <a:spAutoFit/>
          </a:bodyPr>
          <a:lstStyle>
            <a:lvl1pPr marL="609585" lvl="0" indent="-457189" algn="l">
              <a:lnSpc>
                <a:spcPct val="110000"/>
              </a:lnSpc>
              <a:spcBef>
                <a:spcPts val="720"/>
              </a:spcBef>
              <a:spcAft>
                <a:spcPts val="0"/>
              </a:spcAft>
              <a:buClr>
                <a:srgbClr val="053663"/>
              </a:buClr>
              <a:buSzPts val="1800"/>
              <a:buFont typeface="Arial"/>
              <a:buChar char="•"/>
              <a:defRPr>
                <a:solidFill>
                  <a:srgbClr val="053663"/>
                </a:solidFill>
              </a:defRPr>
            </a:lvl1pPr>
            <a:lvl2pPr marL="1219170" lvl="1" indent="-431789" algn="l">
              <a:lnSpc>
                <a:spcPct val="90000"/>
              </a:lnSpc>
              <a:spcBef>
                <a:spcPts val="480"/>
              </a:spcBef>
              <a:spcAft>
                <a:spcPts val="0"/>
              </a:spcAft>
              <a:buClr>
                <a:srgbClr val="053663"/>
              </a:buClr>
              <a:buSzPts val="1500"/>
              <a:buFont typeface="Arial"/>
              <a:buChar char="–"/>
              <a:defRPr>
                <a:solidFill>
                  <a:srgbClr val="053663"/>
                </a:solidFill>
              </a:defRPr>
            </a:lvl2pPr>
            <a:lvl3pPr marL="1828754" lvl="2" indent="-406390" algn="l">
              <a:lnSpc>
                <a:spcPct val="90000"/>
              </a:lnSpc>
              <a:spcBef>
                <a:spcPts val="320"/>
              </a:spcBef>
              <a:spcAft>
                <a:spcPts val="0"/>
              </a:spcAft>
              <a:buClr>
                <a:srgbClr val="053663"/>
              </a:buClr>
              <a:buSzPts val="1200"/>
              <a:buFont typeface="Arial"/>
              <a:buChar char="•"/>
              <a:defRPr>
                <a:solidFill>
                  <a:srgbClr val="053663"/>
                </a:solidFill>
              </a:defRPr>
            </a:lvl3pPr>
            <a:lvl4pPr marL="2438339" lvl="3" indent="-406390" algn="l">
              <a:lnSpc>
                <a:spcPct val="90000"/>
              </a:lnSpc>
              <a:spcBef>
                <a:spcPts val="320"/>
              </a:spcBef>
              <a:spcAft>
                <a:spcPts val="0"/>
              </a:spcAft>
              <a:buClr>
                <a:srgbClr val="053663"/>
              </a:buClr>
              <a:buSzPts val="1200"/>
              <a:buFont typeface="Arial"/>
              <a:buChar char="–"/>
              <a:defRPr>
                <a:solidFill>
                  <a:srgbClr val="053663"/>
                </a:solidFill>
              </a:defRPr>
            </a:lvl4pPr>
            <a:lvl5pPr marL="3047924" lvl="4" indent="-406390" algn="l">
              <a:lnSpc>
                <a:spcPct val="90000"/>
              </a:lnSpc>
              <a:spcBef>
                <a:spcPts val="320"/>
              </a:spcBef>
              <a:spcAft>
                <a:spcPts val="0"/>
              </a:spcAft>
              <a:buClr>
                <a:srgbClr val="053663"/>
              </a:buClr>
              <a:buSzPts val="1200"/>
              <a:buFont typeface="Arial"/>
              <a:buChar char="»"/>
              <a:defRPr>
                <a:solidFill>
                  <a:srgbClr val="053663"/>
                </a:solidFill>
              </a:defRPr>
            </a:lvl5pPr>
            <a:lvl6pPr marL="3657509" lvl="5" indent="-457189" algn="l">
              <a:lnSpc>
                <a:spcPct val="90000"/>
              </a:lnSpc>
              <a:spcBef>
                <a:spcPts val="480"/>
              </a:spcBef>
              <a:spcAft>
                <a:spcPts val="0"/>
              </a:spcAft>
              <a:buClr>
                <a:srgbClr val="004D75"/>
              </a:buClr>
              <a:buSzPts val="1800"/>
              <a:buChar char="»"/>
              <a:defRPr/>
            </a:lvl6pPr>
            <a:lvl7pPr marL="4267093" lvl="6" indent="-457189" algn="l">
              <a:lnSpc>
                <a:spcPct val="90000"/>
              </a:lnSpc>
              <a:spcBef>
                <a:spcPts val="480"/>
              </a:spcBef>
              <a:spcAft>
                <a:spcPts val="0"/>
              </a:spcAft>
              <a:buClr>
                <a:srgbClr val="004D75"/>
              </a:buClr>
              <a:buSzPts val="1800"/>
              <a:buChar char="»"/>
              <a:defRPr/>
            </a:lvl7pPr>
            <a:lvl8pPr marL="4876678" lvl="7" indent="-457189" algn="l">
              <a:lnSpc>
                <a:spcPct val="90000"/>
              </a:lnSpc>
              <a:spcBef>
                <a:spcPts val="480"/>
              </a:spcBef>
              <a:spcAft>
                <a:spcPts val="0"/>
              </a:spcAft>
              <a:buClr>
                <a:srgbClr val="004D75"/>
              </a:buClr>
              <a:buSzPts val="1800"/>
              <a:buChar char="»"/>
              <a:defRPr/>
            </a:lvl8pPr>
            <a:lvl9pPr marL="5486263" lvl="8" indent="-457189" algn="l">
              <a:lnSpc>
                <a:spcPct val="90000"/>
              </a:lnSpc>
              <a:spcBef>
                <a:spcPts val="480"/>
              </a:spcBef>
              <a:spcAft>
                <a:spcPts val="480"/>
              </a:spcAft>
              <a:buClr>
                <a:srgbClr val="004D75"/>
              </a:buClr>
              <a:buSzPts val="1800"/>
              <a:buChar char="»"/>
              <a:defRPr/>
            </a:lvl9pPr>
          </a:lstStyle>
          <a:p>
            <a:endParaRPr/>
          </a:p>
        </p:txBody>
      </p:sp>
    </p:spTree>
    <p:extLst>
      <p:ext uri="{BB962C8B-B14F-4D97-AF65-F5344CB8AC3E}">
        <p14:creationId xmlns:p14="http://schemas.microsoft.com/office/powerpoint/2010/main" val="349431375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2"/>
        <p:cNvGrpSpPr/>
        <p:nvPr/>
      </p:nvGrpSpPr>
      <p:grpSpPr>
        <a:xfrm>
          <a:off x="0" y="0"/>
          <a:ext cx="0" cy="0"/>
          <a:chOff x="0" y="0"/>
          <a:chExt cx="0" cy="0"/>
        </a:xfrm>
      </p:grpSpPr>
      <p:sp>
        <p:nvSpPr>
          <p:cNvPr id="23" name="Google Shape;23;p39"/>
          <p:cNvSpPr txBox="1">
            <a:spLocks noGrp="1"/>
          </p:cNvSpPr>
          <p:nvPr>
            <p:ph type="title"/>
          </p:nvPr>
        </p:nvSpPr>
        <p:spPr>
          <a:xfrm>
            <a:off x="963084" y="4406901"/>
            <a:ext cx="10363200" cy="136207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5333" b="1" i="0" u="none" strike="noStrike" cap="none">
                <a:solidFill>
                  <a:srgbClr val="053663"/>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24" name="Google Shape;24;p39"/>
          <p:cNvSpPr txBox="1">
            <a:spLocks noGrp="1"/>
          </p:cNvSpPr>
          <p:nvPr>
            <p:ph type="body" idx="1"/>
          </p:nvPr>
        </p:nvSpPr>
        <p:spPr>
          <a:xfrm>
            <a:off x="963084" y="3760547"/>
            <a:ext cx="10363200" cy="646355"/>
          </a:xfrm>
          <a:prstGeom prst="rect">
            <a:avLst/>
          </a:prstGeom>
          <a:noFill/>
          <a:ln>
            <a:noFill/>
          </a:ln>
        </p:spPr>
        <p:txBody>
          <a:bodyPr spcFirstLastPara="1" wrap="square" lIns="91425" tIns="45700" rIns="91425" bIns="45700" anchor="b" anchorCtr="0">
            <a:spAutoFit/>
          </a:bodyPr>
          <a:lstStyle>
            <a:lvl1pPr marL="609585" lvl="0" indent="-304792" algn="l">
              <a:lnSpc>
                <a:spcPct val="110000"/>
              </a:lnSpc>
              <a:spcBef>
                <a:spcPts val="800"/>
              </a:spcBef>
              <a:spcAft>
                <a:spcPts val="0"/>
              </a:spcAft>
              <a:buClr>
                <a:srgbClr val="053663"/>
              </a:buClr>
              <a:buSzPts val="2000"/>
              <a:buFont typeface="Arial"/>
              <a:buNone/>
              <a:defRPr sz="2667"/>
            </a:lvl1pPr>
            <a:lvl2pPr marL="1219170" lvl="1" indent="-304792" algn="l">
              <a:lnSpc>
                <a:spcPct val="90000"/>
              </a:lnSpc>
              <a:spcBef>
                <a:spcPts val="533"/>
              </a:spcBef>
              <a:spcAft>
                <a:spcPts val="0"/>
              </a:spcAft>
              <a:buClr>
                <a:srgbClr val="053663"/>
              </a:buClr>
              <a:buSzPts val="1800"/>
              <a:buFont typeface="Arial"/>
              <a:buNone/>
              <a:defRPr sz="2400"/>
            </a:lvl2pPr>
            <a:lvl3pPr marL="1828754" lvl="2" indent="-304792" algn="l">
              <a:lnSpc>
                <a:spcPct val="90000"/>
              </a:lnSpc>
              <a:spcBef>
                <a:spcPts val="427"/>
              </a:spcBef>
              <a:spcAft>
                <a:spcPts val="0"/>
              </a:spcAft>
              <a:buClr>
                <a:srgbClr val="053663"/>
              </a:buClr>
              <a:buSzPts val="1600"/>
              <a:buFont typeface="Arial"/>
              <a:buNone/>
              <a:defRPr sz="2133"/>
            </a:lvl3pPr>
            <a:lvl4pPr marL="2438339" lvl="3" indent="-304792" algn="l">
              <a:lnSpc>
                <a:spcPct val="90000"/>
              </a:lnSpc>
              <a:spcBef>
                <a:spcPts val="427"/>
              </a:spcBef>
              <a:spcAft>
                <a:spcPts val="0"/>
              </a:spcAft>
              <a:buClr>
                <a:srgbClr val="053663"/>
              </a:buClr>
              <a:buSzPts val="1400"/>
              <a:buFont typeface="Arial"/>
              <a:buNone/>
              <a:defRPr sz="1867"/>
            </a:lvl4pPr>
            <a:lvl5pPr marL="3047924" lvl="4" indent="-304792" algn="l">
              <a:lnSpc>
                <a:spcPct val="90000"/>
              </a:lnSpc>
              <a:spcBef>
                <a:spcPts val="373"/>
              </a:spcBef>
              <a:spcAft>
                <a:spcPts val="0"/>
              </a:spcAft>
              <a:buClr>
                <a:srgbClr val="053663"/>
              </a:buClr>
              <a:buSzPts val="1400"/>
              <a:buFont typeface="Arial"/>
              <a:buNone/>
              <a:defRPr sz="1867"/>
            </a:lvl5pPr>
            <a:lvl6pPr marL="3657509" lvl="5" indent="-304792" algn="l">
              <a:lnSpc>
                <a:spcPct val="90000"/>
              </a:lnSpc>
              <a:spcBef>
                <a:spcPts val="373"/>
              </a:spcBef>
              <a:spcAft>
                <a:spcPts val="0"/>
              </a:spcAft>
              <a:buClr>
                <a:srgbClr val="004D75"/>
              </a:buClr>
              <a:buSzPts val="1400"/>
              <a:buFont typeface="Verdana"/>
              <a:buNone/>
              <a:defRPr sz="1867"/>
            </a:lvl6pPr>
            <a:lvl7pPr marL="4267093" lvl="6" indent="-304792" algn="l">
              <a:lnSpc>
                <a:spcPct val="90000"/>
              </a:lnSpc>
              <a:spcBef>
                <a:spcPts val="373"/>
              </a:spcBef>
              <a:spcAft>
                <a:spcPts val="0"/>
              </a:spcAft>
              <a:buClr>
                <a:srgbClr val="004D75"/>
              </a:buClr>
              <a:buSzPts val="1400"/>
              <a:buFont typeface="Verdana"/>
              <a:buNone/>
              <a:defRPr sz="1867"/>
            </a:lvl7pPr>
            <a:lvl8pPr marL="4876678" lvl="7" indent="-304792" algn="l">
              <a:lnSpc>
                <a:spcPct val="90000"/>
              </a:lnSpc>
              <a:spcBef>
                <a:spcPts val="373"/>
              </a:spcBef>
              <a:spcAft>
                <a:spcPts val="0"/>
              </a:spcAft>
              <a:buClr>
                <a:srgbClr val="004D75"/>
              </a:buClr>
              <a:buSzPts val="1400"/>
              <a:buFont typeface="Verdana"/>
              <a:buNone/>
              <a:defRPr sz="1867"/>
            </a:lvl8pPr>
            <a:lvl9pPr marL="5486263" lvl="8" indent="-304792" algn="l">
              <a:lnSpc>
                <a:spcPct val="90000"/>
              </a:lnSpc>
              <a:spcBef>
                <a:spcPts val="373"/>
              </a:spcBef>
              <a:spcAft>
                <a:spcPts val="373"/>
              </a:spcAft>
              <a:buClr>
                <a:srgbClr val="004D75"/>
              </a:buClr>
              <a:buSzPts val="1400"/>
              <a:buFont typeface="Verdana"/>
              <a:buNone/>
              <a:defRPr sz="1867"/>
            </a:lvl9pPr>
          </a:lstStyle>
          <a:p>
            <a:endParaRPr/>
          </a:p>
        </p:txBody>
      </p:sp>
    </p:spTree>
    <p:extLst>
      <p:ext uri="{BB962C8B-B14F-4D97-AF65-F5344CB8AC3E}">
        <p14:creationId xmlns:p14="http://schemas.microsoft.com/office/powerpoint/2010/main" val="144059336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25"/>
        <p:cNvGrpSpPr/>
        <p:nvPr/>
      </p:nvGrpSpPr>
      <p:grpSpPr>
        <a:xfrm>
          <a:off x="0" y="0"/>
          <a:ext cx="0" cy="0"/>
          <a:chOff x="0" y="0"/>
          <a:chExt cx="0" cy="0"/>
        </a:xfrm>
      </p:grpSpPr>
      <p:sp>
        <p:nvSpPr>
          <p:cNvPr id="26" name="Google Shape;26;p40"/>
          <p:cNvSpPr txBox="1">
            <a:spLocks noGrp="1"/>
          </p:cNvSpPr>
          <p:nvPr>
            <p:ph type="body" idx="1"/>
          </p:nvPr>
        </p:nvSpPr>
        <p:spPr>
          <a:xfrm>
            <a:off x="508000" y="1447803"/>
            <a:ext cx="5435600" cy="865261"/>
          </a:xfrm>
          <a:prstGeom prst="rect">
            <a:avLst/>
          </a:prstGeom>
          <a:noFill/>
          <a:ln>
            <a:noFill/>
          </a:ln>
        </p:spPr>
        <p:txBody>
          <a:bodyPr spcFirstLastPara="1" wrap="square" lIns="91425" tIns="45700" rIns="91425" bIns="45700" anchor="t" anchorCtr="0">
            <a:spAutoFit/>
          </a:bodyPr>
          <a:lstStyle>
            <a:lvl1pPr marL="609585" lvl="0" indent="-541853" algn="l">
              <a:lnSpc>
                <a:spcPct val="110000"/>
              </a:lnSpc>
              <a:spcBef>
                <a:spcPts val="1120"/>
              </a:spcBef>
              <a:spcAft>
                <a:spcPts val="0"/>
              </a:spcAft>
              <a:buClr>
                <a:srgbClr val="053663"/>
              </a:buClr>
              <a:buSzPts val="2800"/>
              <a:buFont typeface="Arial"/>
              <a:buChar char="•"/>
              <a:defRPr sz="3733"/>
            </a:lvl1pPr>
            <a:lvl2pPr marL="1219170" lvl="1" indent="-507987" algn="l">
              <a:lnSpc>
                <a:spcPct val="90000"/>
              </a:lnSpc>
              <a:spcBef>
                <a:spcPts val="747"/>
              </a:spcBef>
              <a:spcAft>
                <a:spcPts val="0"/>
              </a:spcAft>
              <a:buClr>
                <a:srgbClr val="053663"/>
              </a:buClr>
              <a:buSzPts val="2400"/>
              <a:buFont typeface="Arial"/>
              <a:buChar char="–"/>
              <a:defRPr sz="3200"/>
            </a:lvl2pPr>
            <a:lvl3pPr marL="1828754" lvl="2" indent="-474121" algn="l">
              <a:lnSpc>
                <a:spcPct val="90000"/>
              </a:lnSpc>
              <a:spcBef>
                <a:spcPts val="533"/>
              </a:spcBef>
              <a:spcAft>
                <a:spcPts val="0"/>
              </a:spcAft>
              <a:buClr>
                <a:srgbClr val="053663"/>
              </a:buClr>
              <a:buSzPts val="2000"/>
              <a:buFont typeface="Arial"/>
              <a:buChar char="•"/>
              <a:defRPr sz="2667"/>
            </a:lvl3pPr>
            <a:lvl4pPr marL="2438339" lvl="3" indent="-457189" algn="l">
              <a:lnSpc>
                <a:spcPct val="90000"/>
              </a:lnSpc>
              <a:spcBef>
                <a:spcPts val="533"/>
              </a:spcBef>
              <a:spcAft>
                <a:spcPts val="0"/>
              </a:spcAft>
              <a:buClr>
                <a:srgbClr val="053663"/>
              </a:buClr>
              <a:buSzPts val="1800"/>
              <a:buFont typeface="Arial"/>
              <a:buChar char="–"/>
              <a:defRPr sz="2400"/>
            </a:lvl4pPr>
            <a:lvl5pPr marL="3047924" lvl="4" indent="-457189" algn="l">
              <a:lnSpc>
                <a:spcPct val="90000"/>
              </a:lnSpc>
              <a:spcBef>
                <a:spcPts val="480"/>
              </a:spcBef>
              <a:spcAft>
                <a:spcPts val="0"/>
              </a:spcAft>
              <a:buClr>
                <a:srgbClr val="053663"/>
              </a:buClr>
              <a:buSzPts val="1800"/>
              <a:buFont typeface="Arial"/>
              <a:buChar char="»"/>
              <a:defRPr sz="2400"/>
            </a:lvl5pPr>
            <a:lvl6pPr marL="3657509" lvl="5" indent="-457189" algn="l">
              <a:lnSpc>
                <a:spcPct val="90000"/>
              </a:lnSpc>
              <a:spcBef>
                <a:spcPts val="480"/>
              </a:spcBef>
              <a:spcAft>
                <a:spcPts val="0"/>
              </a:spcAft>
              <a:buClr>
                <a:srgbClr val="004D75"/>
              </a:buClr>
              <a:buSzPts val="1800"/>
              <a:buFont typeface="Verdana"/>
              <a:buChar char="»"/>
              <a:defRPr sz="2400"/>
            </a:lvl6pPr>
            <a:lvl7pPr marL="4267093" lvl="6" indent="-457189" algn="l">
              <a:lnSpc>
                <a:spcPct val="90000"/>
              </a:lnSpc>
              <a:spcBef>
                <a:spcPts val="480"/>
              </a:spcBef>
              <a:spcAft>
                <a:spcPts val="0"/>
              </a:spcAft>
              <a:buClr>
                <a:srgbClr val="004D75"/>
              </a:buClr>
              <a:buSzPts val="1800"/>
              <a:buFont typeface="Verdana"/>
              <a:buChar char="»"/>
              <a:defRPr sz="2400"/>
            </a:lvl7pPr>
            <a:lvl8pPr marL="4876678" lvl="7" indent="-457189" algn="l">
              <a:lnSpc>
                <a:spcPct val="90000"/>
              </a:lnSpc>
              <a:spcBef>
                <a:spcPts val="480"/>
              </a:spcBef>
              <a:spcAft>
                <a:spcPts val="0"/>
              </a:spcAft>
              <a:buClr>
                <a:srgbClr val="004D75"/>
              </a:buClr>
              <a:buSzPts val="1800"/>
              <a:buFont typeface="Verdana"/>
              <a:buChar char="»"/>
              <a:defRPr sz="2400"/>
            </a:lvl8pPr>
            <a:lvl9pPr marL="5486263" lvl="8" indent="-457189" algn="l">
              <a:lnSpc>
                <a:spcPct val="90000"/>
              </a:lnSpc>
              <a:spcBef>
                <a:spcPts val="480"/>
              </a:spcBef>
              <a:spcAft>
                <a:spcPts val="480"/>
              </a:spcAft>
              <a:buClr>
                <a:srgbClr val="004D75"/>
              </a:buClr>
              <a:buSzPts val="1800"/>
              <a:buFont typeface="Verdana"/>
              <a:buChar char="»"/>
              <a:defRPr sz="2400"/>
            </a:lvl9pPr>
          </a:lstStyle>
          <a:p>
            <a:endParaRPr/>
          </a:p>
        </p:txBody>
      </p:sp>
      <p:sp>
        <p:nvSpPr>
          <p:cNvPr id="27" name="Google Shape;27;p40"/>
          <p:cNvSpPr txBox="1">
            <a:spLocks noGrp="1"/>
          </p:cNvSpPr>
          <p:nvPr>
            <p:ph type="body" idx="2"/>
          </p:nvPr>
        </p:nvSpPr>
        <p:spPr>
          <a:xfrm>
            <a:off x="6146800" y="1447802"/>
            <a:ext cx="5435600" cy="865261"/>
          </a:xfrm>
          <a:prstGeom prst="rect">
            <a:avLst/>
          </a:prstGeom>
          <a:noFill/>
          <a:ln>
            <a:noFill/>
          </a:ln>
        </p:spPr>
        <p:txBody>
          <a:bodyPr spcFirstLastPara="1" wrap="square" lIns="91425" tIns="45700" rIns="91425" bIns="45700" anchor="t" anchorCtr="0">
            <a:spAutoFit/>
          </a:bodyPr>
          <a:lstStyle>
            <a:lvl1pPr marL="609585" lvl="0" indent="-541853" algn="l">
              <a:lnSpc>
                <a:spcPct val="110000"/>
              </a:lnSpc>
              <a:spcBef>
                <a:spcPts val="1120"/>
              </a:spcBef>
              <a:spcAft>
                <a:spcPts val="0"/>
              </a:spcAft>
              <a:buClr>
                <a:srgbClr val="053663"/>
              </a:buClr>
              <a:buSzPts val="2800"/>
              <a:buFont typeface="Arial"/>
              <a:buChar char="•"/>
              <a:defRPr sz="3733">
                <a:solidFill>
                  <a:srgbClr val="053663"/>
                </a:solidFill>
              </a:defRPr>
            </a:lvl1pPr>
            <a:lvl2pPr marL="1219170" lvl="1" indent="-507987" algn="l">
              <a:lnSpc>
                <a:spcPct val="90000"/>
              </a:lnSpc>
              <a:spcBef>
                <a:spcPts val="747"/>
              </a:spcBef>
              <a:spcAft>
                <a:spcPts val="0"/>
              </a:spcAft>
              <a:buClr>
                <a:srgbClr val="053663"/>
              </a:buClr>
              <a:buSzPts val="2400"/>
              <a:buFont typeface="Arial"/>
              <a:buChar char="–"/>
              <a:defRPr sz="3200">
                <a:solidFill>
                  <a:srgbClr val="053663"/>
                </a:solidFill>
              </a:defRPr>
            </a:lvl2pPr>
            <a:lvl3pPr marL="1828754" lvl="2" indent="-474121" algn="l">
              <a:lnSpc>
                <a:spcPct val="90000"/>
              </a:lnSpc>
              <a:spcBef>
                <a:spcPts val="533"/>
              </a:spcBef>
              <a:spcAft>
                <a:spcPts val="0"/>
              </a:spcAft>
              <a:buClr>
                <a:srgbClr val="053663"/>
              </a:buClr>
              <a:buSzPts val="2000"/>
              <a:buFont typeface="Arial"/>
              <a:buChar char="•"/>
              <a:defRPr sz="2667">
                <a:solidFill>
                  <a:srgbClr val="053663"/>
                </a:solidFill>
              </a:defRPr>
            </a:lvl3pPr>
            <a:lvl4pPr marL="2438339" lvl="3" indent="-457189" algn="l">
              <a:lnSpc>
                <a:spcPct val="90000"/>
              </a:lnSpc>
              <a:spcBef>
                <a:spcPts val="533"/>
              </a:spcBef>
              <a:spcAft>
                <a:spcPts val="0"/>
              </a:spcAft>
              <a:buClr>
                <a:srgbClr val="053663"/>
              </a:buClr>
              <a:buSzPts val="1800"/>
              <a:buFont typeface="Arial"/>
              <a:buChar char="–"/>
              <a:defRPr sz="2400">
                <a:solidFill>
                  <a:srgbClr val="053663"/>
                </a:solidFill>
              </a:defRPr>
            </a:lvl4pPr>
            <a:lvl5pPr marL="3047924" lvl="4" indent="-457189" algn="l">
              <a:lnSpc>
                <a:spcPct val="90000"/>
              </a:lnSpc>
              <a:spcBef>
                <a:spcPts val="480"/>
              </a:spcBef>
              <a:spcAft>
                <a:spcPts val="0"/>
              </a:spcAft>
              <a:buClr>
                <a:srgbClr val="053663"/>
              </a:buClr>
              <a:buSzPts val="1800"/>
              <a:buFont typeface="Arial"/>
              <a:buChar char="»"/>
              <a:defRPr sz="2400">
                <a:solidFill>
                  <a:srgbClr val="053663"/>
                </a:solidFill>
              </a:defRPr>
            </a:lvl5pPr>
            <a:lvl6pPr marL="3657509" lvl="5" indent="-457189" algn="l">
              <a:lnSpc>
                <a:spcPct val="90000"/>
              </a:lnSpc>
              <a:spcBef>
                <a:spcPts val="480"/>
              </a:spcBef>
              <a:spcAft>
                <a:spcPts val="0"/>
              </a:spcAft>
              <a:buClr>
                <a:srgbClr val="004D75"/>
              </a:buClr>
              <a:buSzPts val="1800"/>
              <a:buFont typeface="Verdana"/>
              <a:buChar char="»"/>
              <a:defRPr sz="2400"/>
            </a:lvl6pPr>
            <a:lvl7pPr marL="4267093" lvl="6" indent="-457189" algn="l">
              <a:lnSpc>
                <a:spcPct val="90000"/>
              </a:lnSpc>
              <a:spcBef>
                <a:spcPts val="480"/>
              </a:spcBef>
              <a:spcAft>
                <a:spcPts val="0"/>
              </a:spcAft>
              <a:buClr>
                <a:srgbClr val="004D75"/>
              </a:buClr>
              <a:buSzPts val="1800"/>
              <a:buFont typeface="Verdana"/>
              <a:buChar char="»"/>
              <a:defRPr sz="2400"/>
            </a:lvl7pPr>
            <a:lvl8pPr marL="4876678" lvl="7" indent="-457189" algn="l">
              <a:lnSpc>
                <a:spcPct val="90000"/>
              </a:lnSpc>
              <a:spcBef>
                <a:spcPts val="480"/>
              </a:spcBef>
              <a:spcAft>
                <a:spcPts val="0"/>
              </a:spcAft>
              <a:buClr>
                <a:srgbClr val="004D75"/>
              </a:buClr>
              <a:buSzPts val="1800"/>
              <a:buFont typeface="Verdana"/>
              <a:buChar char="»"/>
              <a:defRPr sz="2400"/>
            </a:lvl8pPr>
            <a:lvl9pPr marL="5486263" lvl="8" indent="-457189" algn="l">
              <a:lnSpc>
                <a:spcPct val="90000"/>
              </a:lnSpc>
              <a:spcBef>
                <a:spcPts val="480"/>
              </a:spcBef>
              <a:spcAft>
                <a:spcPts val="480"/>
              </a:spcAft>
              <a:buClr>
                <a:srgbClr val="004D75"/>
              </a:buClr>
              <a:buSzPts val="1800"/>
              <a:buFont typeface="Verdana"/>
              <a:buChar char="»"/>
              <a:defRPr sz="2400"/>
            </a:lvl9pPr>
          </a:lstStyle>
          <a:p>
            <a:endParaRPr/>
          </a:p>
        </p:txBody>
      </p:sp>
    </p:spTree>
    <p:extLst>
      <p:ext uri="{BB962C8B-B14F-4D97-AF65-F5344CB8AC3E}">
        <p14:creationId xmlns:p14="http://schemas.microsoft.com/office/powerpoint/2010/main" val="349580389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28"/>
        <p:cNvGrpSpPr/>
        <p:nvPr/>
      </p:nvGrpSpPr>
      <p:grpSpPr>
        <a:xfrm>
          <a:off x="0" y="0"/>
          <a:ext cx="0" cy="0"/>
          <a:chOff x="0" y="0"/>
          <a:chExt cx="0" cy="0"/>
        </a:xfrm>
      </p:grpSpPr>
      <p:sp>
        <p:nvSpPr>
          <p:cNvPr id="29" name="Google Shape;29;p41"/>
          <p:cNvSpPr txBox="1">
            <a:spLocks noGrp="1"/>
          </p:cNvSpPr>
          <p:nvPr>
            <p:ph type="body" idx="1"/>
          </p:nvPr>
        </p:nvSpPr>
        <p:spPr>
          <a:xfrm>
            <a:off x="609600" y="1412658"/>
            <a:ext cx="5386917" cy="762220"/>
          </a:xfrm>
          <a:prstGeom prst="rect">
            <a:avLst/>
          </a:prstGeom>
          <a:noFill/>
          <a:ln>
            <a:noFill/>
          </a:ln>
        </p:spPr>
        <p:txBody>
          <a:bodyPr spcFirstLastPara="1" wrap="square" lIns="91425" tIns="45700" rIns="91425" bIns="45700" anchor="b" anchorCtr="0">
            <a:spAutoFit/>
          </a:bodyPr>
          <a:lstStyle>
            <a:lvl1pPr marL="609585" lvl="0" indent="-304792" algn="l">
              <a:lnSpc>
                <a:spcPct val="110000"/>
              </a:lnSpc>
              <a:spcBef>
                <a:spcPts val="960"/>
              </a:spcBef>
              <a:spcAft>
                <a:spcPts val="0"/>
              </a:spcAft>
              <a:buClr>
                <a:srgbClr val="053663"/>
              </a:buClr>
              <a:buSzPts val="2400"/>
              <a:buFont typeface="Arial"/>
              <a:buNone/>
              <a:defRPr sz="3200" b="1"/>
            </a:lvl1pPr>
            <a:lvl2pPr marL="1219170" lvl="1" indent="-304792" algn="l">
              <a:lnSpc>
                <a:spcPct val="90000"/>
              </a:lnSpc>
              <a:spcBef>
                <a:spcPts val="640"/>
              </a:spcBef>
              <a:spcAft>
                <a:spcPts val="0"/>
              </a:spcAft>
              <a:buClr>
                <a:srgbClr val="053663"/>
              </a:buClr>
              <a:buSzPts val="2000"/>
              <a:buFont typeface="Arial"/>
              <a:buNone/>
              <a:defRPr sz="2667" b="1"/>
            </a:lvl2pPr>
            <a:lvl3pPr marL="1828754" lvl="2" indent="-304792" algn="l">
              <a:lnSpc>
                <a:spcPct val="90000"/>
              </a:lnSpc>
              <a:spcBef>
                <a:spcPts val="480"/>
              </a:spcBef>
              <a:spcAft>
                <a:spcPts val="0"/>
              </a:spcAft>
              <a:buClr>
                <a:srgbClr val="053663"/>
              </a:buClr>
              <a:buSzPts val="1800"/>
              <a:buFont typeface="Arial"/>
              <a:buNone/>
              <a:defRPr sz="2400" b="1"/>
            </a:lvl3pPr>
            <a:lvl4pPr marL="2438339" lvl="3" indent="-304792" algn="l">
              <a:lnSpc>
                <a:spcPct val="90000"/>
              </a:lnSpc>
              <a:spcBef>
                <a:spcPts val="480"/>
              </a:spcBef>
              <a:spcAft>
                <a:spcPts val="0"/>
              </a:spcAft>
              <a:buClr>
                <a:srgbClr val="053663"/>
              </a:buClr>
              <a:buSzPts val="1600"/>
              <a:buFont typeface="Arial"/>
              <a:buNone/>
              <a:defRPr sz="2133" b="1"/>
            </a:lvl4pPr>
            <a:lvl5pPr marL="3047924" lvl="4" indent="-304792" algn="l">
              <a:lnSpc>
                <a:spcPct val="90000"/>
              </a:lnSpc>
              <a:spcBef>
                <a:spcPts val="427"/>
              </a:spcBef>
              <a:spcAft>
                <a:spcPts val="0"/>
              </a:spcAft>
              <a:buClr>
                <a:srgbClr val="053663"/>
              </a:buClr>
              <a:buSzPts val="1600"/>
              <a:buFont typeface="Arial"/>
              <a:buNone/>
              <a:defRPr sz="2133" b="1"/>
            </a:lvl5pPr>
            <a:lvl6pPr marL="3657509" lvl="5" indent="-304792" algn="l">
              <a:lnSpc>
                <a:spcPct val="90000"/>
              </a:lnSpc>
              <a:spcBef>
                <a:spcPts val="427"/>
              </a:spcBef>
              <a:spcAft>
                <a:spcPts val="0"/>
              </a:spcAft>
              <a:buClr>
                <a:srgbClr val="004D75"/>
              </a:buClr>
              <a:buSzPts val="1600"/>
              <a:buFont typeface="Verdana"/>
              <a:buNone/>
              <a:defRPr sz="2133" b="1"/>
            </a:lvl6pPr>
            <a:lvl7pPr marL="4267093" lvl="6" indent="-304792" algn="l">
              <a:lnSpc>
                <a:spcPct val="90000"/>
              </a:lnSpc>
              <a:spcBef>
                <a:spcPts val="427"/>
              </a:spcBef>
              <a:spcAft>
                <a:spcPts val="0"/>
              </a:spcAft>
              <a:buClr>
                <a:srgbClr val="004D75"/>
              </a:buClr>
              <a:buSzPts val="1600"/>
              <a:buFont typeface="Verdana"/>
              <a:buNone/>
              <a:defRPr sz="2133" b="1"/>
            </a:lvl7pPr>
            <a:lvl8pPr marL="4876678" lvl="7" indent="-304792" algn="l">
              <a:lnSpc>
                <a:spcPct val="90000"/>
              </a:lnSpc>
              <a:spcBef>
                <a:spcPts val="427"/>
              </a:spcBef>
              <a:spcAft>
                <a:spcPts val="0"/>
              </a:spcAft>
              <a:buClr>
                <a:srgbClr val="004D75"/>
              </a:buClr>
              <a:buSzPts val="1600"/>
              <a:buFont typeface="Verdana"/>
              <a:buNone/>
              <a:defRPr sz="2133" b="1"/>
            </a:lvl8pPr>
            <a:lvl9pPr marL="5486263" lvl="8" indent="-304792" algn="l">
              <a:lnSpc>
                <a:spcPct val="90000"/>
              </a:lnSpc>
              <a:spcBef>
                <a:spcPts val="427"/>
              </a:spcBef>
              <a:spcAft>
                <a:spcPts val="427"/>
              </a:spcAft>
              <a:buClr>
                <a:srgbClr val="004D75"/>
              </a:buClr>
              <a:buSzPts val="1600"/>
              <a:buFont typeface="Verdana"/>
              <a:buNone/>
              <a:defRPr sz="2133" b="1"/>
            </a:lvl9pPr>
          </a:lstStyle>
          <a:p>
            <a:endParaRPr/>
          </a:p>
        </p:txBody>
      </p:sp>
      <p:sp>
        <p:nvSpPr>
          <p:cNvPr id="30" name="Google Shape;30;p41"/>
          <p:cNvSpPr txBox="1">
            <a:spLocks noGrp="1"/>
          </p:cNvSpPr>
          <p:nvPr>
            <p:ph type="body" idx="2"/>
          </p:nvPr>
        </p:nvSpPr>
        <p:spPr>
          <a:xfrm>
            <a:off x="609600" y="2174877"/>
            <a:ext cx="5386917" cy="762220"/>
          </a:xfrm>
          <a:prstGeom prst="rect">
            <a:avLst/>
          </a:prstGeom>
          <a:noFill/>
          <a:ln>
            <a:noFill/>
          </a:ln>
        </p:spPr>
        <p:txBody>
          <a:bodyPr spcFirstLastPara="1" wrap="square" lIns="91425" tIns="45700" rIns="91425" bIns="45700" anchor="t" anchorCtr="0">
            <a:spAutoFit/>
          </a:bodyPr>
          <a:lstStyle>
            <a:lvl1pPr marL="609585" lvl="0" indent="-507987" algn="l">
              <a:lnSpc>
                <a:spcPct val="110000"/>
              </a:lnSpc>
              <a:spcBef>
                <a:spcPts val="960"/>
              </a:spcBef>
              <a:spcAft>
                <a:spcPts val="0"/>
              </a:spcAft>
              <a:buClr>
                <a:srgbClr val="053663"/>
              </a:buClr>
              <a:buSzPts val="2400"/>
              <a:buFont typeface="Arial"/>
              <a:buChar char="•"/>
              <a:defRPr sz="3200"/>
            </a:lvl1pPr>
            <a:lvl2pPr marL="1219170" lvl="1" indent="-474121" algn="l">
              <a:lnSpc>
                <a:spcPct val="90000"/>
              </a:lnSpc>
              <a:spcBef>
                <a:spcPts val="640"/>
              </a:spcBef>
              <a:spcAft>
                <a:spcPts val="0"/>
              </a:spcAft>
              <a:buClr>
                <a:srgbClr val="053663"/>
              </a:buClr>
              <a:buSzPts val="2000"/>
              <a:buFont typeface="Arial"/>
              <a:buChar char="–"/>
              <a:defRPr sz="2667"/>
            </a:lvl2pPr>
            <a:lvl3pPr marL="1828754" lvl="2" indent="-457189" algn="l">
              <a:lnSpc>
                <a:spcPct val="90000"/>
              </a:lnSpc>
              <a:spcBef>
                <a:spcPts val="480"/>
              </a:spcBef>
              <a:spcAft>
                <a:spcPts val="0"/>
              </a:spcAft>
              <a:buClr>
                <a:srgbClr val="053663"/>
              </a:buClr>
              <a:buSzPts val="1800"/>
              <a:buFont typeface="Arial"/>
              <a:buChar char="•"/>
              <a:defRPr sz="2400"/>
            </a:lvl3pPr>
            <a:lvl4pPr marL="2438339" lvl="3" indent="-440256" algn="l">
              <a:lnSpc>
                <a:spcPct val="90000"/>
              </a:lnSpc>
              <a:spcBef>
                <a:spcPts val="480"/>
              </a:spcBef>
              <a:spcAft>
                <a:spcPts val="0"/>
              </a:spcAft>
              <a:buClr>
                <a:srgbClr val="053663"/>
              </a:buClr>
              <a:buSzPts val="1600"/>
              <a:buFont typeface="Arial"/>
              <a:buChar char="–"/>
              <a:defRPr sz="2133"/>
            </a:lvl4pPr>
            <a:lvl5pPr marL="3047924" lvl="4" indent="-440256" algn="l">
              <a:lnSpc>
                <a:spcPct val="90000"/>
              </a:lnSpc>
              <a:spcBef>
                <a:spcPts val="427"/>
              </a:spcBef>
              <a:spcAft>
                <a:spcPts val="0"/>
              </a:spcAft>
              <a:buClr>
                <a:srgbClr val="053663"/>
              </a:buClr>
              <a:buSzPts val="1600"/>
              <a:buFont typeface="Arial"/>
              <a:buChar char="»"/>
              <a:defRPr sz="2133"/>
            </a:lvl5pPr>
            <a:lvl6pPr marL="3657509" lvl="5" indent="-440256" algn="l">
              <a:lnSpc>
                <a:spcPct val="90000"/>
              </a:lnSpc>
              <a:spcBef>
                <a:spcPts val="427"/>
              </a:spcBef>
              <a:spcAft>
                <a:spcPts val="0"/>
              </a:spcAft>
              <a:buClr>
                <a:srgbClr val="004D75"/>
              </a:buClr>
              <a:buSzPts val="1600"/>
              <a:buFont typeface="Verdana"/>
              <a:buChar char="»"/>
              <a:defRPr sz="2133"/>
            </a:lvl6pPr>
            <a:lvl7pPr marL="4267093" lvl="6" indent="-440256" algn="l">
              <a:lnSpc>
                <a:spcPct val="90000"/>
              </a:lnSpc>
              <a:spcBef>
                <a:spcPts val="427"/>
              </a:spcBef>
              <a:spcAft>
                <a:spcPts val="0"/>
              </a:spcAft>
              <a:buClr>
                <a:srgbClr val="004D75"/>
              </a:buClr>
              <a:buSzPts val="1600"/>
              <a:buFont typeface="Verdana"/>
              <a:buChar char="»"/>
              <a:defRPr sz="2133"/>
            </a:lvl7pPr>
            <a:lvl8pPr marL="4876678" lvl="7" indent="-440256" algn="l">
              <a:lnSpc>
                <a:spcPct val="90000"/>
              </a:lnSpc>
              <a:spcBef>
                <a:spcPts val="427"/>
              </a:spcBef>
              <a:spcAft>
                <a:spcPts val="0"/>
              </a:spcAft>
              <a:buClr>
                <a:srgbClr val="004D75"/>
              </a:buClr>
              <a:buSzPts val="1600"/>
              <a:buFont typeface="Verdana"/>
              <a:buChar char="»"/>
              <a:defRPr sz="2133"/>
            </a:lvl8pPr>
            <a:lvl9pPr marL="5486263" lvl="8" indent="-440256" algn="l">
              <a:lnSpc>
                <a:spcPct val="90000"/>
              </a:lnSpc>
              <a:spcBef>
                <a:spcPts val="427"/>
              </a:spcBef>
              <a:spcAft>
                <a:spcPts val="427"/>
              </a:spcAft>
              <a:buClr>
                <a:srgbClr val="004D75"/>
              </a:buClr>
              <a:buSzPts val="1600"/>
              <a:buFont typeface="Verdana"/>
              <a:buChar char="»"/>
              <a:defRPr sz="2133"/>
            </a:lvl9pPr>
          </a:lstStyle>
          <a:p>
            <a:endParaRPr/>
          </a:p>
        </p:txBody>
      </p:sp>
      <p:sp>
        <p:nvSpPr>
          <p:cNvPr id="31" name="Google Shape;31;p41"/>
          <p:cNvSpPr txBox="1">
            <a:spLocks noGrp="1"/>
          </p:cNvSpPr>
          <p:nvPr>
            <p:ph type="body" idx="3"/>
          </p:nvPr>
        </p:nvSpPr>
        <p:spPr>
          <a:xfrm>
            <a:off x="6193372" y="1412658"/>
            <a:ext cx="5389033" cy="762220"/>
          </a:xfrm>
          <a:prstGeom prst="rect">
            <a:avLst/>
          </a:prstGeom>
          <a:noFill/>
          <a:ln>
            <a:noFill/>
          </a:ln>
        </p:spPr>
        <p:txBody>
          <a:bodyPr spcFirstLastPara="1" wrap="square" lIns="91425" tIns="45700" rIns="91425" bIns="45700" anchor="b" anchorCtr="0">
            <a:spAutoFit/>
          </a:bodyPr>
          <a:lstStyle>
            <a:lvl1pPr marL="609585" lvl="0" indent="-304792" algn="l">
              <a:lnSpc>
                <a:spcPct val="110000"/>
              </a:lnSpc>
              <a:spcBef>
                <a:spcPts val="960"/>
              </a:spcBef>
              <a:spcAft>
                <a:spcPts val="0"/>
              </a:spcAft>
              <a:buClr>
                <a:srgbClr val="053663"/>
              </a:buClr>
              <a:buSzPts val="2400"/>
              <a:buFont typeface="Arial"/>
              <a:buNone/>
              <a:defRPr sz="3200" b="1"/>
            </a:lvl1pPr>
            <a:lvl2pPr marL="1219170" lvl="1" indent="-304792" algn="l">
              <a:lnSpc>
                <a:spcPct val="90000"/>
              </a:lnSpc>
              <a:spcBef>
                <a:spcPts val="640"/>
              </a:spcBef>
              <a:spcAft>
                <a:spcPts val="0"/>
              </a:spcAft>
              <a:buClr>
                <a:srgbClr val="053663"/>
              </a:buClr>
              <a:buSzPts val="2000"/>
              <a:buFont typeface="Arial"/>
              <a:buNone/>
              <a:defRPr sz="2667" b="1"/>
            </a:lvl2pPr>
            <a:lvl3pPr marL="1828754" lvl="2" indent="-304792" algn="l">
              <a:lnSpc>
                <a:spcPct val="90000"/>
              </a:lnSpc>
              <a:spcBef>
                <a:spcPts val="480"/>
              </a:spcBef>
              <a:spcAft>
                <a:spcPts val="0"/>
              </a:spcAft>
              <a:buClr>
                <a:srgbClr val="053663"/>
              </a:buClr>
              <a:buSzPts val="1800"/>
              <a:buFont typeface="Arial"/>
              <a:buNone/>
              <a:defRPr sz="2400" b="1"/>
            </a:lvl3pPr>
            <a:lvl4pPr marL="2438339" lvl="3" indent="-304792" algn="l">
              <a:lnSpc>
                <a:spcPct val="90000"/>
              </a:lnSpc>
              <a:spcBef>
                <a:spcPts val="480"/>
              </a:spcBef>
              <a:spcAft>
                <a:spcPts val="0"/>
              </a:spcAft>
              <a:buClr>
                <a:srgbClr val="053663"/>
              </a:buClr>
              <a:buSzPts val="1600"/>
              <a:buFont typeface="Arial"/>
              <a:buNone/>
              <a:defRPr sz="2133" b="1"/>
            </a:lvl4pPr>
            <a:lvl5pPr marL="3047924" lvl="4" indent="-304792" algn="l">
              <a:lnSpc>
                <a:spcPct val="90000"/>
              </a:lnSpc>
              <a:spcBef>
                <a:spcPts val="427"/>
              </a:spcBef>
              <a:spcAft>
                <a:spcPts val="0"/>
              </a:spcAft>
              <a:buClr>
                <a:srgbClr val="053663"/>
              </a:buClr>
              <a:buSzPts val="1600"/>
              <a:buFont typeface="Arial"/>
              <a:buNone/>
              <a:defRPr sz="2133" b="1"/>
            </a:lvl5pPr>
            <a:lvl6pPr marL="3657509" lvl="5" indent="-304792" algn="l">
              <a:lnSpc>
                <a:spcPct val="90000"/>
              </a:lnSpc>
              <a:spcBef>
                <a:spcPts val="427"/>
              </a:spcBef>
              <a:spcAft>
                <a:spcPts val="0"/>
              </a:spcAft>
              <a:buClr>
                <a:srgbClr val="004D75"/>
              </a:buClr>
              <a:buSzPts val="1600"/>
              <a:buFont typeface="Verdana"/>
              <a:buNone/>
              <a:defRPr sz="2133" b="1"/>
            </a:lvl6pPr>
            <a:lvl7pPr marL="4267093" lvl="6" indent="-304792" algn="l">
              <a:lnSpc>
                <a:spcPct val="90000"/>
              </a:lnSpc>
              <a:spcBef>
                <a:spcPts val="427"/>
              </a:spcBef>
              <a:spcAft>
                <a:spcPts val="0"/>
              </a:spcAft>
              <a:buClr>
                <a:srgbClr val="004D75"/>
              </a:buClr>
              <a:buSzPts val="1600"/>
              <a:buFont typeface="Verdana"/>
              <a:buNone/>
              <a:defRPr sz="2133" b="1"/>
            </a:lvl7pPr>
            <a:lvl8pPr marL="4876678" lvl="7" indent="-304792" algn="l">
              <a:lnSpc>
                <a:spcPct val="90000"/>
              </a:lnSpc>
              <a:spcBef>
                <a:spcPts val="427"/>
              </a:spcBef>
              <a:spcAft>
                <a:spcPts val="0"/>
              </a:spcAft>
              <a:buClr>
                <a:srgbClr val="004D75"/>
              </a:buClr>
              <a:buSzPts val="1600"/>
              <a:buFont typeface="Verdana"/>
              <a:buNone/>
              <a:defRPr sz="2133" b="1"/>
            </a:lvl8pPr>
            <a:lvl9pPr marL="5486263" lvl="8" indent="-304792" algn="l">
              <a:lnSpc>
                <a:spcPct val="90000"/>
              </a:lnSpc>
              <a:spcBef>
                <a:spcPts val="427"/>
              </a:spcBef>
              <a:spcAft>
                <a:spcPts val="427"/>
              </a:spcAft>
              <a:buClr>
                <a:srgbClr val="004D75"/>
              </a:buClr>
              <a:buSzPts val="1600"/>
              <a:buFont typeface="Verdana"/>
              <a:buNone/>
              <a:defRPr sz="2133" b="1"/>
            </a:lvl9pPr>
          </a:lstStyle>
          <a:p>
            <a:endParaRPr/>
          </a:p>
        </p:txBody>
      </p:sp>
      <p:sp>
        <p:nvSpPr>
          <p:cNvPr id="32" name="Google Shape;32;p41"/>
          <p:cNvSpPr txBox="1">
            <a:spLocks noGrp="1"/>
          </p:cNvSpPr>
          <p:nvPr>
            <p:ph type="body" idx="4"/>
          </p:nvPr>
        </p:nvSpPr>
        <p:spPr>
          <a:xfrm>
            <a:off x="6193372" y="2174877"/>
            <a:ext cx="5389033" cy="762220"/>
          </a:xfrm>
          <a:prstGeom prst="rect">
            <a:avLst/>
          </a:prstGeom>
          <a:noFill/>
          <a:ln>
            <a:noFill/>
          </a:ln>
        </p:spPr>
        <p:txBody>
          <a:bodyPr spcFirstLastPara="1" wrap="square" lIns="91425" tIns="45700" rIns="91425" bIns="45700" anchor="t" anchorCtr="0">
            <a:spAutoFit/>
          </a:bodyPr>
          <a:lstStyle>
            <a:lvl1pPr marL="609585" lvl="0" indent="-507987" algn="l">
              <a:lnSpc>
                <a:spcPct val="110000"/>
              </a:lnSpc>
              <a:spcBef>
                <a:spcPts val="960"/>
              </a:spcBef>
              <a:spcAft>
                <a:spcPts val="0"/>
              </a:spcAft>
              <a:buClr>
                <a:srgbClr val="053663"/>
              </a:buClr>
              <a:buSzPts val="2400"/>
              <a:buFont typeface="Arial"/>
              <a:buChar char="•"/>
              <a:defRPr sz="3200"/>
            </a:lvl1pPr>
            <a:lvl2pPr marL="1219170" lvl="1" indent="-474121" algn="l">
              <a:lnSpc>
                <a:spcPct val="90000"/>
              </a:lnSpc>
              <a:spcBef>
                <a:spcPts val="640"/>
              </a:spcBef>
              <a:spcAft>
                <a:spcPts val="0"/>
              </a:spcAft>
              <a:buClr>
                <a:srgbClr val="053663"/>
              </a:buClr>
              <a:buSzPts val="2000"/>
              <a:buFont typeface="Arial"/>
              <a:buChar char="–"/>
              <a:defRPr sz="2667"/>
            </a:lvl2pPr>
            <a:lvl3pPr marL="1828754" lvl="2" indent="-457189" algn="l">
              <a:lnSpc>
                <a:spcPct val="90000"/>
              </a:lnSpc>
              <a:spcBef>
                <a:spcPts val="480"/>
              </a:spcBef>
              <a:spcAft>
                <a:spcPts val="0"/>
              </a:spcAft>
              <a:buClr>
                <a:srgbClr val="053663"/>
              </a:buClr>
              <a:buSzPts val="1800"/>
              <a:buFont typeface="Arial"/>
              <a:buChar char="•"/>
              <a:defRPr sz="2400"/>
            </a:lvl3pPr>
            <a:lvl4pPr marL="2438339" lvl="3" indent="-440256" algn="l">
              <a:lnSpc>
                <a:spcPct val="90000"/>
              </a:lnSpc>
              <a:spcBef>
                <a:spcPts val="480"/>
              </a:spcBef>
              <a:spcAft>
                <a:spcPts val="0"/>
              </a:spcAft>
              <a:buClr>
                <a:srgbClr val="053663"/>
              </a:buClr>
              <a:buSzPts val="1600"/>
              <a:buFont typeface="Arial"/>
              <a:buChar char="–"/>
              <a:defRPr sz="2133"/>
            </a:lvl4pPr>
            <a:lvl5pPr marL="3047924" lvl="4" indent="-440256" algn="l">
              <a:lnSpc>
                <a:spcPct val="90000"/>
              </a:lnSpc>
              <a:spcBef>
                <a:spcPts val="427"/>
              </a:spcBef>
              <a:spcAft>
                <a:spcPts val="0"/>
              </a:spcAft>
              <a:buClr>
                <a:srgbClr val="053663"/>
              </a:buClr>
              <a:buSzPts val="1600"/>
              <a:buFont typeface="Arial"/>
              <a:buChar char="»"/>
              <a:defRPr sz="2133"/>
            </a:lvl5pPr>
            <a:lvl6pPr marL="3657509" lvl="5" indent="-440256" algn="l">
              <a:lnSpc>
                <a:spcPct val="90000"/>
              </a:lnSpc>
              <a:spcBef>
                <a:spcPts val="427"/>
              </a:spcBef>
              <a:spcAft>
                <a:spcPts val="0"/>
              </a:spcAft>
              <a:buClr>
                <a:srgbClr val="004D75"/>
              </a:buClr>
              <a:buSzPts val="1600"/>
              <a:buFont typeface="Verdana"/>
              <a:buChar char="»"/>
              <a:defRPr sz="2133"/>
            </a:lvl6pPr>
            <a:lvl7pPr marL="4267093" lvl="6" indent="-440256" algn="l">
              <a:lnSpc>
                <a:spcPct val="90000"/>
              </a:lnSpc>
              <a:spcBef>
                <a:spcPts val="427"/>
              </a:spcBef>
              <a:spcAft>
                <a:spcPts val="0"/>
              </a:spcAft>
              <a:buClr>
                <a:srgbClr val="004D75"/>
              </a:buClr>
              <a:buSzPts val="1600"/>
              <a:buFont typeface="Verdana"/>
              <a:buChar char="»"/>
              <a:defRPr sz="2133"/>
            </a:lvl7pPr>
            <a:lvl8pPr marL="4876678" lvl="7" indent="-440256" algn="l">
              <a:lnSpc>
                <a:spcPct val="90000"/>
              </a:lnSpc>
              <a:spcBef>
                <a:spcPts val="427"/>
              </a:spcBef>
              <a:spcAft>
                <a:spcPts val="0"/>
              </a:spcAft>
              <a:buClr>
                <a:srgbClr val="004D75"/>
              </a:buClr>
              <a:buSzPts val="1600"/>
              <a:buFont typeface="Verdana"/>
              <a:buChar char="»"/>
              <a:defRPr sz="2133"/>
            </a:lvl8pPr>
            <a:lvl9pPr marL="5486263" lvl="8" indent="-440256" algn="l">
              <a:lnSpc>
                <a:spcPct val="90000"/>
              </a:lnSpc>
              <a:spcBef>
                <a:spcPts val="427"/>
              </a:spcBef>
              <a:spcAft>
                <a:spcPts val="427"/>
              </a:spcAft>
              <a:buClr>
                <a:srgbClr val="004D75"/>
              </a:buClr>
              <a:buSzPts val="1600"/>
              <a:buFont typeface="Verdana"/>
              <a:buChar char="»"/>
              <a:defRPr sz="2133"/>
            </a:lvl9pPr>
          </a:lstStyle>
          <a:p>
            <a:endParaRPr/>
          </a:p>
        </p:txBody>
      </p:sp>
    </p:spTree>
    <p:extLst>
      <p:ext uri="{BB962C8B-B14F-4D97-AF65-F5344CB8AC3E}">
        <p14:creationId xmlns:p14="http://schemas.microsoft.com/office/powerpoint/2010/main" val="83320791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3"/>
        <p:cNvGrpSpPr/>
        <p:nvPr/>
      </p:nvGrpSpPr>
      <p:grpSpPr>
        <a:xfrm>
          <a:off x="0" y="0"/>
          <a:ext cx="0" cy="0"/>
          <a:chOff x="0" y="0"/>
          <a:chExt cx="0" cy="0"/>
        </a:xfrm>
      </p:grpSpPr>
    </p:spTree>
    <p:extLst>
      <p:ext uri="{BB962C8B-B14F-4D97-AF65-F5344CB8AC3E}">
        <p14:creationId xmlns:p14="http://schemas.microsoft.com/office/powerpoint/2010/main" val="127137040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4"/>
        <p:cNvGrpSpPr/>
        <p:nvPr/>
      </p:nvGrpSpPr>
      <p:grpSpPr>
        <a:xfrm>
          <a:off x="0" y="0"/>
          <a:ext cx="0" cy="0"/>
          <a:chOff x="0" y="0"/>
          <a:chExt cx="0" cy="0"/>
        </a:xfrm>
      </p:grpSpPr>
    </p:spTree>
    <p:extLst>
      <p:ext uri="{BB962C8B-B14F-4D97-AF65-F5344CB8AC3E}">
        <p14:creationId xmlns:p14="http://schemas.microsoft.com/office/powerpoint/2010/main" val="167517638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35"/>
        <p:cNvGrpSpPr/>
        <p:nvPr/>
      </p:nvGrpSpPr>
      <p:grpSpPr>
        <a:xfrm>
          <a:off x="0" y="0"/>
          <a:ext cx="0" cy="0"/>
          <a:chOff x="0" y="0"/>
          <a:chExt cx="0" cy="0"/>
        </a:xfrm>
      </p:grpSpPr>
      <p:sp>
        <p:nvSpPr>
          <p:cNvPr id="36" name="Google Shape;36;p44"/>
          <p:cNvSpPr txBox="1">
            <a:spLocks noGrp="1"/>
          </p:cNvSpPr>
          <p:nvPr>
            <p:ph type="title"/>
          </p:nvPr>
        </p:nvSpPr>
        <p:spPr>
          <a:xfrm>
            <a:off x="609603" y="1114824"/>
            <a:ext cx="4011084" cy="116205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2667" b="1"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37" name="Google Shape;37;p44"/>
          <p:cNvSpPr txBox="1">
            <a:spLocks noGrp="1"/>
          </p:cNvSpPr>
          <p:nvPr>
            <p:ph type="body" idx="1"/>
          </p:nvPr>
        </p:nvSpPr>
        <p:spPr>
          <a:xfrm>
            <a:off x="4766733" y="1114826"/>
            <a:ext cx="6815667" cy="981319"/>
          </a:xfrm>
          <a:prstGeom prst="rect">
            <a:avLst/>
          </a:prstGeom>
          <a:noFill/>
          <a:ln>
            <a:noFill/>
          </a:ln>
        </p:spPr>
        <p:txBody>
          <a:bodyPr spcFirstLastPara="1" wrap="square" lIns="91425" tIns="45700" rIns="91425" bIns="45700" anchor="t" anchorCtr="0">
            <a:spAutoFit/>
          </a:bodyPr>
          <a:lstStyle>
            <a:lvl1pPr marL="609585" lvl="0" indent="-575719" algn="l">
              <a:lnSpc>
                <a:spcPct val="110000"/>
              </a:lnSpc>
              <a:spcBef>
                <a:spcPts val="1280"/>
              </a:spcBef>
              <a:spcAft>
                <a:spcPts val="0"/>
              </a:spcAft>
              <a:buClr>
                <a:srgbClr val="053663"/>
              </a:buClr>
              <a:buSzPts val="3200"/>
              <a:buFont typeface="Arial"/>
              <a:buChar char="•"/>
              <a:defRPr sz="4267"/>
            </a:lvl1pPr>
            <a:lvl2pPr marL="1219170" lvl="1" indent="-541853" algn="l">
              <a:lnSpc>
                <a:spcPct val="90000"/>
              </a:lnSpc>
              <a:spcBef>
                <a:spcPts val="853"/>
              </a:spcBef>
              <a:spcAft>
                <a:spcPts val="0"/>
              </a:spcAft>
              <a:buClr>
                <a:srgbClr val="053663"/>
              </a:buClr>
              <a:buSzPts val="2800"/>
              <a:buFont typeface="Arial"/>
              <a:buChar char="–"/>
              <a:defRPr sz="3733"/>
            </a:lvl2pPr>
            <a:lvl3pPr marL="1828754" lvl="2" indent="-507987" algn="l">
              <a:lnSpc>
                <a:spcPct val="90000"/>
              </a:lnSpc>
              <a:spcBef>
                <a:spcPts val="640"/>
              </a:spcBef>
              <a:spcAft>
                <a:spcPts val="0"/>
              </a:spcAft>
              <a:buClr>
                <a:srgbClr val="053663"/>
              </a:buClr>
              <a:buSzPts val="2400"/>
              <a:buFont typeface="Arial"/>
              <a:buChar char="•"/>
              <a:defRPr sz="3200"/>
            </a:lvl3pPr>
            <a:lvl4pPr marL="2438339" lvl="3" indent="-474121" algn="l">
              <a:lnSpc>
                <a:spcPct val="90000"/>
              </a:lnSpc>
              <a:spcBef>
                <a:spcPts val="640"/>
              </a:spcBef>
              <a:spcAft>
                <a:spcPts val="0"/>
              </a:spcAft>
              <a:buClr>
                <a:srgbClr val="053663"/>
              </a:buClr>
              <a:buSzPts val="2000"/>
              <a:buFont typeface="Arial"/>
              <a:buChar char="–"/>
              <a:defRPr sz="2667"/>
            </a:lvl4pPr>
            <a:lvl5pPr marL="3047924" lvl="4" indent="-474121" algn="l">
              <a:lnSpc>
                <a:spcPct val="90000"/>
              </a:lnSpc>
              <a:spcBef>
                <a:spcPts val="533"/>
              </a:spcBef>
              <a:spcAft>
                <a:spcPts val="0"/>
              </a:spcAft>
              <a:buClr>
                <a:srgbClr val="053663"/>
              </a:buClr>
              <a:buSzPts val="2000"/>
              <a:buFont typeface="Arial"/>
              <a:buChar char="»"/>
              <a:defRPr sz="2667"/>
            </a:lvl5pPr>
            <a:lvl6pPr marL="3657509" lvl="5" indent="-474121" algn="l">
              <a:lnSpc>
                <a:spcPct val="90000"/>
              </a:lnSpc>
              <a:spcBef>
                <a:spcPts val="533"/>
              </a:spcBef>
              <a:spcAft>
                <a:spcPts val="0"/>
              </a:spcAft>
              <a:buClr>
                <a:srgbClr val="004D75"/>
              </a:buClr>
              <a:buSzPts val="2000"/>
              <a:buFont typeface="Verdana"/>
              <a:buChar char="»"/>
              <a:defRPr sz="2667"/>
            </a:lvl6pPr>
            <a:lvl7pPr marL="4267093" lvl="6" indent="-474121" algn="l">
              <a:lnSpc>
                <a:spcPct val="90000"/>
              </a:lnSpc>
              <a:spcBef>
                <a:spcPts val="533"/>
              </a:spcBef>
              <a:spcAft>
                <a:spcPts val="0"/>
              </a:spcAft>
              <a:buClr>
                <a:srgbClr val="004D75"/>
              </a:buClr>
              <a:buSzPts val="2000"/>
              <a:buFont typeface="Verdana"/>
              <a:buChar char="»"/>
              <a:defRPr sz="2667"/>
            </a:lvl7pPr>
            <a:lvl8pPr marL="4876678" lvl="7" indent="-474121" algn="l">
              <a:lnSpc>
                <a:spcPct val="90000"/>
              </a:lnSpc>
              <a:spcBef>
                <a:spcPts val="533"/>
              </a:spcBef>
              <a:spcAft>
                <a:spcPts val="0"/>
              </a:spcAft>
              <a:buClr>
                <a:srgbClr val="004D75"/>
              </a:buClr>
              <a:buSzPts val="2000"/>
              <a:buFont typeface="Verdana"/>
              <a:buChar char="»"/>
              <a:defRPr sz="2667"/>
            </a:lvl8pPr>
            <a:lvl9pPr marL="5486263" lvl="8" indent="-474121" algn="l">
              <a:lnSpc>
                <a:spcPct val="90000"/>
              </a:lnSpc>
              <a:spcBef>
                <a:spcPts val="533"/>
              </a:spcBef>
              <a:spcAft>
                <a:spcPts val="533"/>
              </a:spcAft>
              <a:buClr>
                <a:srgbClr val="004D75"/>
              </a:buClr>
              <a:buSzPts val="2000"/>
              <a:buFont typeface="Verdana"/>
              <a:buChar char="»"/>
              <a:defRPr sz="2667"/>
            </a:lvl9pPr>
          </a:lstStyle>
          <a:p>
            <a:endParaRPr/>
          </a:p>
        </p:txBody>
      </p:sp>
      <p:sp>
        <p:nvSpPr>
          <p:cNvPr id="38" name="Google Shape;38;p44"/>
          <p:cNvSpPr txBox="1">
            <a:spLocks noGrp="1"/>
          </p:cNvSpPr>
          <p:nvPr>
            <p:ph type="body" idx="2"/>
          </p:nvPr>
        </p:nvSpPr>
        <p:spPr>
          <a:xfrm>
            <a:off x="609603" y="2276875"/>
            <a:ext cx="4011084" cy="485285"/>
          </a:xfrm>
          <a:prstGeom prst="rect">
            <a:avLst/>
          </a:prstGeom>
          <a:noFill/>
          <a:ln>
            <a:noFill/>
          </a:ln>
        </p:spPr>
        <p:txBody>
          <a:bodyPr spcFirstLastPara="1" wrap="square" lIns="91425" tIns="45700" rIns="91425" bIns="45700" anchor="t" anchorCtr="0">
            <a:spAutoFit/>
          </a:bodyPr>
          <a:lstStyle>
            <a:lvl1pPr marL="609585" lvl="0" indent="-304792" algn="l">
              <a:lnSpc>
                <a:spcPct val="110000"/>
              </a:lnSpc>
              <a:spcBef>
                <a:spcPts val="560"/>
              </a:spcBef>
              <a:spcAft>
                <a:spcPts val="0"/>
              </a:spcAft>
              <a:buClr>
                <a:srgbClr val="053663"/>
              </a:buClr>
              <a:buSzPts val="1400"/>
              <a:buFont typeface="Arial"/>
              <a:buNone/>
              <a:defRPr sz="1867"/>
            </a:lvl1pPr>
            <a:lvl2pPr marL="1219170" lvl="1" indent="-304792" algn="l">
              <a:lnSpc>
                <a:spcPct val="90000"/>
              </a:lnSpc>
              <a:spcBef>
                <a:spcPts val="373"/>
              </a:spcBef>
              <a:spcAft>
                <a:spcPts val="0"/>
              </a:spcAft>
              <a:buClr>
                <a:srgbClr val="053663"/>
              </a:buClr>
              <a:buSzPts val="1200"/>
              <a:buFont typeface="Arial"/>
              <a:buNone/>
              <a:defRPr sz="1600"/>
            </a:lvl2pPr>
            <a:lvl3pPr marL="1828754" lvl="2" indent="-304792" algn="l">
              <a:lnSpc>
                <a:spcPct val="90000"/>
              </a:lnSpc>
              <a:spcBef>
                <a:spcPts val="267"/>
              </a:spcBef>
              <a:spcAft>
                <a:spcPts val="0"/>
              </a:spcAft>
              <a:buClr>
                <a:srgbClr val="053663"/>
              </a:buClr>
              <a:buSzPts val="1000"/>
              <a:buFont typeface="Arial"/>
              <a:buNone/>
              <a:defRPr sz="1333"/>
            </a:lvl3pPr>
            <a:lvl4pPr marL="2438339" lvl="3" indent="-304792" algn="l">
              <a:lnSpc>
                <a:spcPct val="90000"/>
              </a:lnSpc>
              <a:spcBef>
                <a:spcPts val="267"/>
              </a:spcBef>
              <a:spcAft>
                <a:spcPts val="0"/>
              </a:spcAft>
              <a:buClr>
                <a:srgbClr val="053663"/>
              </a:buClr>
              <a:buSzPts val="900"/>
              <a:buFont typeface="Arial"/>
              <a:buNone/>
              <a:defRPr sz="1200"/>
            </a:lvl4pPr>
            <a:lvl5pPr marL="3047924" lvl="4" indent="-304792" algn="l">
              <a:lnSpc>
                <a:spcPct val="90000"/>
              </a:lnSpc>
              <a:spcBef>
                <a:spcPts val="240"/>
              </a:spcBef>
              <a:spcAft>
                <a:spcPts val="0"/>
              </a:spcAft>
              <a:buClr>
                <a:srgbClr val="053663"/>
              </a:buClr>
              <a:buSzPts val="900"/>
              <a:buFont typeface="Arial"/>
              <a:buNone/>
              <a:defRPr sz="1200"/>
            </a:lvl5pPr>
            <a:lvl6pPr marL="3657509" lvl="5" indent="-304792" algn="l">
              <a:lnSpc>
                <a:spcPct val="90000"/>
              </a:lnSpc>
              <a:spcBef>
                <a:spcPts val="240"/>
              </a:spcBef>
              <a:spcAft>
                <a:spcPts val="0"/>
              </a:spcAft>
              <a:buClr>
                <a:srgbClr val="004D75"/>
              </a:buClr>
              <a:buSzPts val="900"/>
              <a:buFont typeface="Verdana"/>
              <a:buNone/>
              <a:defRPr sz="1200"/>
            </a:lvl6pPr>
            <a:lvl7pPr marL="4267093" lvl="6" indent="-304792" algn="l">
              <a:lnSpc>
                <a:spcPct val="90000"/>
              </a:lnSpc>
              <a:spcBef>
                <a:spcPts val="240"/>
              </a:spcBef>
              <a:spcAft>
                <a:spcPts val="0"/>
              </a:spcAft>
              <a:buClr>
                <a:srgbClr val="004D75"/>
              </a:buClr>
              <a:buSzPts val="900"/>
              <a:buFont typeface="Verdana"/>
              <a:buNone/>
              <a:defRPr sz="1200"/>
            </a:lvl7pPr>
            <a:lvl8pPr marL="4876678" lvl="7" indent="-304792" algn="l">
              <a:lnSpc>
                <a:spcPct val="90000"/>
              </a:lnSpc>
              <a:spcBef>
                <a:spcPts val="240"/>
              </a:spcBef>
              <a:spcAft>
                <a:spcPts val="0"/>
              </a:spcAft>
              <a:buClr>
                <a:srgbClr val="004D75"/>
              </a:buClr>
              <a:buSzPts val="900"/>
              <a:buFont typeface="Verdana"/>
              <a:buNone/>
              <a:defRPr sz="1200"/>
            </a:lvl8pPr>
            <a:lvl9pPr marL="5486263" lvl="8" indent="-304792" algn="l">
              <a:lnSpc>
                <a:spcPct val="90000"/>
              </a:lnSpc>
              <a:spcBef>
                <a:spcPts val="240"/>
              </a:spcBef>
              <a:spcAft>
                <a:spcPts val="240"/>
              </a:spcAft>
              <a:buClr>
                <a:srgbClr val="004D75"/>
              </a:buClr>
              <a:buSzPts val="900"/>
              <a:buFont typeface="Verdana"/>
              <a:buNone/>
              <a:defRPr sz="1200"/>
            </a:lvl9pPr>
          </a:lstStyle>
          <a:p>
            <a:endParaRPr/>
          </a:p>
        </p:txBody>
      </p:sp>
    </p:spTree>
    <p:extLst>
      <p:ext uri="{BB962C8B-B14F-4D97-AF65-F5344CB8AC3E}">
        <p14:creationId xmlns:p14="http://schemas.microsoft.com/office/powerpoint/2010/main" val="184646780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39"/>
        <p:cNvGrpSpPr/>
        <p:nvPr/>
      </p:nvGrpSpPr>
      <p:grpSpPr>
        <a:xfrm>
          <a:off x="0" y="0"/>
          <a:ext cx="0" cy="0"/>
          <a:chOff x="0" y="0"/>
          <a:chExt cx="0" cy="0"/>
        </a:xfrm>
      </p:grpSpPr>
      <p:sp>
        <p:nvSpPr>
          <p:cNvPr id="40" name="Google Shape;40;p45"/>
          <p:cNvSpPr txBox="1">
            <a:spLocks noGrp="1"/>
          </p:cNvSpPr>
          <p:nvPr>
            <p:ph type="title"/>
          </p:nvPr>
        </p:nvSpPr>
        <p:spPr>
          <a:xfrm>
            <a:off x="2389717" y="4800601"/>
            <a:ext cx="7315200" cy="566739"/>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2667" b="1"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41" name="Google Shape;41;p45"/>
          <p:cNvSpPr>
            <a:spLocks noGrp="1"/>
          </p:cNvSpPr>
          <p:nvPr>
            <p:ph type="pic" idx="2"/>
          </p:nvPr>
        </p:nvSpPr>
        <p:spPr>
          <a:xfrm>
            <a:off x="2389717" y="1252537"/>
            <a:ext cx="7315200" cy="845360"/>
          </a:xfrm>
          <a:prstGeom prst="rect">
            <a:avLst/>
          </a:prstGeom>
          <a:noFill/>
          <a:ln>
            <a:noFill/>
          </a:ln>
        </p:spPr>
      </p:sp>
      <p:sp>
        <p:nvSpPr>
          <p:cNvPr id="42" name="Google Shape;42;p45"/>
          <p:cNvSpPr txBox="1">
            <a:spLocks noGrp="1"/>
          </p:cNvSpPr>
          <p:nvPr>
            <p:ph type="body" idx="1"/>
          </p:nvPr>
        </p:nvSpPr>
        <p:spPr>
          <a:xfrm>
            <a:off x="2389717" y="5367339"/>
            <a:ext cx="7315200" cy="485285"/>
          </a:xfrm>
          <a:prstGeom prst="rect">
            <a:avLst/>
          </a:prstGeom>
          <a:noFill/>
          <a:ln>
            <a:noFill/>
          </a:ln>
        </p:spPr>
        <p:txBody>
          <a:bodyPr spcFirstLastPara="1" wrap="square" lIns="91425" tIns="45700" rIns="91425" bIns="45700" anchor="t" anchorCtr="0">
            <a:spAutoFit/>
          </a:bodyPr>
          <a:lstStyle>
            <a:lvl1pPr marL="609585" lvl="0" indent="-304792" algn="l">
              <a:lnSpc>
                <a:spcPct val="110000"/>
              </a:lnSpc>
              <a:spcBef>
                <a:spcPts val="560"/>
              </a:spcBef>
              <a:spcAft>
                <a:spcPts val="0"/>
              </a:spcAft>
              <a:buClr>
                <a:srgbClr val="053663"/>
              </a:buClr>
              <a:buSzPts val="1400"/>
              <a:buFont typeface="Arial"/>
              <a:buNone/>
              <a:defRPr sz="1867"/>
            </a:lvl1pPr>
            <a:lvl2pPr marL="1219170" lvl="1" indent="-304792" algn="l">
              <a:lnSpc>
                <a:spcPct val="90000"/>
              </a:lnSpc>
              <a:spcBef>
                <a:spcPts val="373"/>
              </a:spcBef>
              <a:spcAft>
                <a:spcPts val="0"/>
              </a:spcAft>
              <a:buClr>
                <a:srgbClr val="053663"/>
              </a:buClr>
              <a:buSzPts val="1200"/>
              <a:buFont typeface="Arial"/>
              <a:buNone/>
              <a:defRPr sz="1600"/>
            </a:lvl2pPr>
            <a:lvl3pPr marL="1828754" lvl="2" indent="-304792" algn="l">
              <a:lnSpc>
                <a:spcPct val="90000"/>
              </a:lnSpc>
              <a:spcBef>
                <a:spcPts val="267"/>
              </a:spcBef>
              <a:spcAft>
                <a:spcPts val="0"/>
              </a:spcAft>
              <a:buClr>
                <a:srgbClr val="053663"/>
              </a:buClr>
              <a:buSzPts val="1000"/>
              <a:buFont typeface="Arial"/>
              <a:buNone/>
              <a:defRPr sz="1333"/>
            </a:lvl3pPr>
            <a:lvl4pPr marL="2438339" lvl="3" indent="-304792" algn="l">
              <a:lnSpc>
                <a:spcPct val="90000"/>
              </a:lnSpc>
              <a:spcBef>
                <a:spcPts val="267"/>
              </a:spcBef>
              <a:spcAft>
                <a:spcPts val="0"/>
              </a:spcAft>
              <a:buClr>
                <a:srgbClr val="053663"/>
              </a:buClr>
              <a:buSzPts val="900"/>
              <a:buFont typeface="Arial"/>
              <a:buNone/>
              <a:defRPr sz="1200"/>
            </a:lvl4pPr>
            <a:lvl5pPr marL="3047924" lvl="4" indent="-304792" algn="l">
              <a:lnSpc>
                <a:spcPct val="90000"/>
              </a:lnSpc>
              <a:spcBef>
                <a:spcPts val="240"/>
              </a:spcBef>
              <a:spcAft>
                <a:spcPts val="0"/>
              </a:spcAft>
              <a:buClr>
                <a:srgbClr val="053663"/>
              </a:buClr>
              <a:buSzPts val="900"/>
              <a:buFont typeface="Arial"/>
              <a:buNone/>
              <a:defRPr sz="1200"/>
            </a:lvl5pPr>
            <a:lvl6pPr marL="3657509" lvl="5" indent="-304792" algn="l">
              <a:lnSpc>
                <a:spcPct val="90000"/>
              </a:lnSpc>
              <a:spcBef>
                <a:spcPts val="240"/>
              </a:spcBef>
              <a:spcAft>
                <a:spcPts val="0"/>
              </a:spcAft>
              <a:buClr>
                <a:srgbClr val="004D75"/>
              </a:buClr>
              <a:buSzPts val="900"/>
              <a:buFont typeface="Verdana"/>
              <a:buNone/>
              <a:defRPr sz="1200"/>
            </a:lvl6pPr>
            <a:lvl7pPr marL="4267093" lvl="6" indent="-304792" algn="l">
              <a:lnSpc>
                <a:spcPct val="90000"/>
              </a:lnSpc>
              <a:spcBef>
                <a:spcPts val="240"/>
              </a:spcBef>
              <a:spcAft>
                <a:spcPts val="0"/>
              </a:spcAft>
              <a:buClr>
                <a:srgbClr val="004D75"/>
              </a:buClr>
              <a:buSzPts val="900"/>
              <a:buFont typeface="Verdana"/>
              <a:buNone/>
              <a:defRPr sz="1200"/>
            </a:lvl7pPr>
            <a:lvl8pPr marL="4876678" lvl="7" indent="-304792" algn="l">
              <a:lnSpc>
                <a:spcPct val="90000"/>
              </a:lnSpc>
              <a:spcBef>
                <a:spcPts val="240"/>
              </a:spcBef>
              <a:spcAft>
                <a:spcPts val="0"/>
              </a:spcAft>
              <a:buClr>
                <a:srgbClr val="004D75"/>
              </a:buClr>
              <a:buSzPts val="900"/>
              <a:buFont typeface="Verdana"/>
              <a:buNone/>
              <a:defRPr sz="1200"/>
            </a:lvl8pPr>
            <a:lvl9pPr marL="5486263" lvl="8" indent="-304792" algn="l">
              <a:lnSpc>
                <a:spcPct val="90000"/>
              </a:lnSpc>
              <a:spcBef>
                <a:spcPts val="240"/>
              </a:spcBef>
              <a:spcAft>
                <a:spcPts val="240"/>
              </a:spcAft>
              <a:buClr>
                <a:srgbClr val="004D75"/>
              </a:buClr>
              <a:buSzPts val="900"/>
              <a:buFont typeface="Verdana"/>
              <a:buNone/>
              <a:defRPr sz="1200"/>
            </a:lvl9pPr>
          </a:lstStyle>
          <a:p>
            <a:endParaRPr/>
          </a:p>
        </p:txBody>
      </p:sp>
    </p:spTree>
    <p:extLst>
      <p:ext uri="{BB962C8B-B14F-4D97-AF65-F5344CB8AC3E}">
        <p14:creationId xmlns:p14="http://schemas.microsoft.com/office/powerpoint/2010/main" val="247793756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and Vertical Text">
  <p:cSld name="Title and Vertical Text">
    <p:spTree>
      <p:nvGrpSpPr>
        <p:cNvPr id="1" name="Shape 43"/>
        <p:cNvGrpSpPr/>
        <p:nvPr/>
      </p:nvGrpSpPr>
      <p:grpSpPr>
        <a:xfrm>
          <a:off x="0" y="0"/>
          <a:ext cx="0" cy="0"/>
          <a:chOff x="0" y="0"/>
          <a:chExt cx="0" cy="0"/>
        </a:xfrm>
      </p:grpSpPr>
      <p:sp>
        <p:nvSpPr>
          <p:cNvPr id="44" name="Google Shape;44;p46"/>
          <p:cNvSpPr txBox="1">
            <a:spLocks noGrp="1"/>
          </p:cNvSpPr>
          <p:nvPr>
            <p:ph type="body" idx="1"/>
          </p:nvPr>
        </p:nvSpPr>
        <p:spPr>
          <a:xfrm rot="5400000">
            <a:off x="8197185" y="3383152"/>
            <a:ext cx="4357464" cy="486760"/>
          </a:xfrm>
          <a:prstGeom prst="rect">
            <a:avLst/>
          </a:prstGeom>
          <a:noFill/>
          <a:ln>
            <a:noFill/>
          </a:ln>
        </p:spPr>
        <p:txBody>
          <a:bodyPr spcFirstLastPara="1" wrap="square" lIns="91425" tIns="45700" rIns="91425" bIns="45700" anchor="t" anchorCtr="0">
            <a:spAutoFit/>
          </a:bodyPr>
          <a:lstStyle>
            <a:lvl1pPr marL="609585" lvl="0" indent="-457189" algn="l">
              <a:lnSpc>
                <a:spcPct val="110000"/>
              </a:lnSpc>
              <a:spcBef>
                <a:spcPts val="720"/>
              </a:spcBef>
              <a:spcAft>
                <a:spcPts val="0"/>
              </a:spcAft>
              <a:buClr>
                <a:srgbClr val="053663"/>
              </a:buClr>
              <a:buSzPts val="1800"/>
              <a:buChar char="•"/>
              <a:defRPr/>
            </a:lvl1pPr>
            <a:lvl2pPr marL="1219170" lvl="1" indent="-457189" algn="l">
              <a:lnSpc>
                <a:spcPct val="90000"/>
              </a:lnSpc>
              <a:spcBef>
                <a:spcPts val="480"/>
              </a:spcBef>
              <a:spcAft>
                <a:spcPts val="0"/>
              </a:spcAft>
              <a:buClr>
                <a:srgbClr val="053663"/>
              </a:buClr>
              <a:buSzPts val="1800"/>
              <a:buChar char="–"/>
              <a:defRPr/>
            </a:lvl2pPr>
            <a:lvl3pPr marL="1828754" lvl="2" indent="-457189" algn="l">
              <a:lnSpc>
                <a:spcPct val="90000"/>
              </a:lnSpc>
              <a:spcBef>
                <a:spcPts val="480"/>
              </a:spcBef>
              <a:spcAft>
                <a:spcPts val="0"/>
              </a:spcAft>
              <a:buClr>
                <a:srgbClr val="053663"/>
              </a:buClr>
              <a:buSzPts val="1800"/>
              <a:buChar char="•"/>
              <a:defRPr/>
            </a:lvl3pPr>
            <a:lvl4pPr marL="2438339" lvl="3" indent="-457189" algn="l">
              <a:lnSpc>
                <a:spcPct val="90000"/>
              </a:lnSpc>
              <a:spcBef>
                <a:spcPts val="480"/>
              </a:spcBef>
              <a:spcAft>
                <a:spcPts val="0"/>
              </a:spcAft>
              <a:buClr>
                <a:srgbClr val="053663"/>
              </a:buClr>
              <a:buSzPts val="1800"/>
              <a:buChar char="–"/>
              <a:defRPr/>
            </a:lvl4pPr>
            <a:lvl5pPr marL="3047924" lvl="4" indent="-457189" algn="l">
              <a:lnSpc>
                <a:spcPct val="90000"/>
              </a:lnSpc>
              <a:spcBef>
                <a:spcPts val="480"/>
              </a:spcBef>
              <a:spcAft>
                <a:spcPts val="0"/>
              </a:spcAft>
              <a:buClr>
                <a:srgbClr val="053663"/>
              </a:buClr>
              <a:buSzPts val="1800"/>
              <a:buChar char="»"/>
              <a:defRPr/>
            </a:lvl5pPr>
            <a:lvl6pPr marL="3657509" lvl="5" indent="-457189" algn="l">
              <a:lnSpc>
                <a:spcPct val="90000"/>
              </a:lnSpc>
              <a:spcBef>
                <a:spcPts val="480"/>
              </a:spcBef>
              <a:spcAft>
                <a:spcPts val="0"/>
              </a:spcAft>
              <a:buClr>
                <a:srgbClr val="004D75"/>
              </a:buClr>
              <a:buSzPts val="1800"/>
              <a:buChar char="»"/>
              <a:defRPr/>
            </a:lvl6pPr>
            <a:lvl7pPr marL="4267093" lvl="6" indent="-457189" algn="l">
              <a:lnSpc>
                <a:spcPct val="90000"/>
              </a:lnSpc>
              <a:spcBef>
                <a:spcPts val="480"/>
              </a:spcBef>
              <a:spcAft>
                <a:spcPts val="0"/>
              </a:spcAft>
              <a:buClr>
                <a:srgbClr val="004D75"/>
              </a:buClr>
              <a:buSzPts val="1800"/>
              <a:buChar char="»"/>
              <a:defRPr/>
            </a:lvl7pPr>
            <a:lvl8pPr marL="4876678" lvl="7" indent="-457189" algn="l">
              <a:lnSpc>
                <a:spcPct val="90000"/>
              </a:lnSpc>
              <a:spcBef>
                <a:spcPts val="480"/>
              </a:spcBef>
              <a:spcAft>
                <a:spcPts val="0"/>
              </a:spcAft>
              <a:buClr>
                <a:srgbClr val="004D75"/>
              </a:buClr>
              <a:buSzPts val="1800"/>
              <a:buChar char="»"/>
              <a:defRPr/>
            </a:lvl8pPr>
            <a:lvl9pPr marL="5486263" lvl="8" indent="-457189" algn="l">
              <a:lnSpc>
                <a:spcPct val="90000"/>
              </a:lnSpc>
              <a:spcBef>
                <a:spcPts val="480"/>
              </a:spcBef>
              <a:spcAft>
                <a:spcPts val="480"/>
              </a:spcAft>
              <a:buClr>
                <a:srgbClr val="004D75"/>
              </a:buClr>
              <a:buSzPts val="1800"/>
              <a:buChar char="»"/>
              <a:defRPr/>
            </a:lvl9pPr>
          </a:lstStyle>
          <a:p>
            <a:endParaRPr/>
          </a:p>
        </p:txBody>
      </p:sp>
    </p:spTree>
    <p:extLst>
      <p:ext uri="{BB962C8B-B14F-4D97-AF65-F5344CB8AC3E}">
        <p14:creationId xmlns:p14="http://schemas.microsoft.com/office/powerpoint/2010/main" val="402856606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45"/>
        <p:cNvGrpSpPr/>
        <p:nvPr/>
      </p:nvGrpSpPr>
      <p:grpSpPr>
        <a:xfrm>
          <a:off x="0" y="0"/>
          <a:ext cx="0" cy="0"/>
          <a:chOff x="0" y="0"/>
          <a:chExt cx="0" cy="0"/>
        </a:xfrm>
      </p:grpSpPr>
      <p:sp>
        <p:nvSpPr>
          <p:cNvPr id="46" name="Google Shape;46;p47"/>
          <p:cNvSpPr txBox="1">
            <a:spLocks noGrp="1"/>
          </p:cNvSpPr>
          <p:nvPr>
            <p:ph type="title"/>
          </p:nvPr>
        </p:nvSpPr>
        <p:spPr>
          <a:xfrm rot="5400000">
            <a:off x="8902569" y="1189165"/>
            <a:ext cx="2532063" cy="27686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1pPr>
            <a:lvl2pPr marR="0" lvl="1"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2pPr>
            <a:lvl3pPr marR="0" lvl="2"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3pPr>
            <a:lvl4pPr marR="0" lvl="3"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4pPr>
            <a:lvl5pPr marR="0" lvl="4"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5pPr>
            <a:lvl6pPr marR="0" lvl="5"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6pPr>
            <a:lvl7pPr marR="0" lvl="6"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7pPr>
            <a:lvl8pPr marR="0" lvl="7"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8pPr>
            <a:lvl9pPr marR="0" lvl="8" algn="l" rtl="0">
              <a:spcBef>
                <a:spcPts val="0"/>
              </a:spcBef>
              <a:spcAft>
                <a:spcPts val="0"/>
              </a:spcAft>
              <a:buSzPts val="1400"/>
              <a:buNone/>
              <a:defRPr sz="3733" b="0" i="0" u="none" strike="noStrike" cap="none">
                <a:solidFill>
                  <a:srgbClr val="004D75"/>
                </a:solidFill>
                <a:latin typeface="Verdana"/>
                <a:ea typeface="Verdana"/>
                <a:cs typeface="Verdana"/>
                <a:sym typeface="Verdana"/>
              </a:defRPr>
            </a:lvl9pPr>
          </a:lstStyle>
          <a:p>
            <a:endParaRPr/>
          </a:p>
        </p:txBody>
      </p:sp>
      <p:sp>
        <p:nvSpPr>
          <p:cNvPr id="47" name="Google Shape;47;p47"/>
          <p:cNvSpPr txBox="1">
            <a:spLocks noGrp="1"/>
          </p:cNvSpPr>
          <p:nvPr>
            <p:ph type="body" idx="1"/>
          </p:nvPr>
        </p:nvSpPr>
        <p:spPr>
          <a:xfrm rot="5400000">
            <a:off x="5747525" y="2363423"/>
            <a:ext cx="2532063" cy="486760"/>
          </a:xfrm>
          <a:prstGeom prst="rect">
            <a:avLst/>
          </a:prstGeom>
          <a:noFill/>
          <a:ln>
            <a:noFill/>
          </a:ln>
        </p:spPr>
        <p:txBody>
          <a:bodyPr spcFirstLastPara="1" wrap="square" lIns="91425" tIns="45700" rIns="91425" bIns="45700" anchor="t" anchorCtr="0">
            <a:spAutoFit/>
          </a:bodyPr>
          <a:lstStyle>
            <a:lvl1pPr marL="609585" lvl="0" indent="-457189" algn="l">
              <a:lnSpc>
                <a:spcPct val="110000"/>
              </a:lnSpc>
              <a:spcBef>
                <a:spcPts val="720"/>
              </a:spcBef>
              <a:spcAft>
                <a:spcPts val="0"/>
              </a:spcAft>
              <a:buClr>
                <a:srgbClr val="053663"/>
              </a:buClr>
              <a:buSzPts val="1800"/>
              <a:buChar char="•"/>
              <a:defRPr/>
            </a:lvl1pPr>
            <a:lvl2pPr marL="1219170" lvl="1" indent="-457189" algn="l">
              <a:lnSpc>
                <a:spcPct val="90000"/>
              </a:lnSpc>
              <a:spcBef>
                <a:spcPts val="480"/>
              </a:spcBef>
              <a:spcAft>
                <a:spcPts val="0"/>
              </a:spcAft>
              <a:buClr>
                <a:srgbClr val="053663"/>
              </a:buClr>
              <a:buSzPts val="1800"/>
              <a:buChar char="–"/>
              <a:defRPr/>
            </a:lvl2pPr>
            <a:lvl3pPr marL="1828754" lvl="2" indent="-457189" algn="l">
              <a:lnSpc>
                <a:spcPct val="90000"/>
              </a:lnSpc>
              <a:spcBef>
                <a:spcPts val="480"/>
              </a:spcBef>
              <a:spcAft>
                <a:spcPts val="0"/>
              </a:spcAft>
              <a:buClr>
                <a:srgbClr val="053663"/>
              </a:buClr>
              <a:buSzPts val="1800"/>
              <a:buChar char="•"/>
              <a:defRPr/>
            </a:lvl3pPr>
            <a:lvl4pPr marL="2438339" lvl="3" indent="-457189" algn="l">
              <a:lnSpc>
                <a:spcPct val="90000"/>
              </a:lnSpc>
              <a:spcBef>
                <a:spcPts val="480"/>
              </a:spcBef>
              <a:spcAft>
                <a:spcPts val="0"/>
              </a:spcAft>
              <a:buClr>
                <a:srgbClr val="053663"/>
              </a:buClr>
              <a:buSzPts val="1800"/>
              <a:buChar char="–"/>
              <a:defRPr/>
            </a:lvl4pPr>
            <a:lvl5pPr marL="3047924" lvl="4" indent="-457189" algn="l">
              <a:lnSpc>
                <a:spcPct val="90000"/>
              </a:lnSpc>
              <a:spcBef>
                <a:spcPts val="480"/>
              </a:spcBef>
              <a:spcAft>
                <a:spcPts val="0"/>
              </a:spcAft>
              <a:buClr>
                <a:srgbClr val="053663"/>
              </a:buClr>
              <a:buSzPts val="1800"/>
              <a:buChar char="»"/>
              <a:defRPr/>
            </a:lvl5pPr>
            <a:lvl6pPr marL="3657509" lvl="5" indent="-457189" algn="l">
              <a:lnSpc>
                <a:spcPct val="90000"/>
              </a:lnSpc>
              <a:spcBef>
                <a:spcPts val="480"/>
              </a:spcBef>
              <a:spcAft>
                <a:spcPts val="0"/>
              </a:spcAft>
              <a:buClr>
                <a:srgbClr val="004D75"/>
              </a:buClr>
              <a:buSzPts val="1800"/>
              <a:buChar char="»"/>
              <a:defRPr/>
            </a:lvl6pPr>
            <a:lvl7pPr marL="4267093" lvl="6" indent="-457189" algn="l">
              <a:lnSpc>
                <a:spcPct val="90000"/>
              </a:lnSpc>
              <a:spcBef>
                <a:spcPts val="480"/>
              </a:spcBef>
              <a:spcAft>
                <a:spcPts val="0"/>
              </a:spcAft>
              <a:buClr>
                <a:srgbClr val="004D75"/>
              </a:buClr>
              <a:buSzPts val="1800"/>
              <a:buChar char="»"/>
              <a:defRPr/>
            </a:lvl7pPr>
            <a:lvl8pPr marL="4876678" lvl="7" indent="-457189" algn="l">
              <a:lnSpc>
                <a:spcPct val="90000"/>
              </a:lnSpc>
              <a:spcBef>
                <a:spcPts val="480"/>
              </a:spcBef>
              <a:spcAft>
                <a:spcPts val="0"/>
              </a:spcAft>
              <a:buClr>
                <a:srgbClr val="004D75"/>
              </a:buClr>
              <a:buSzPts val="1800"/>
              <a:buChar char="»"/>
              <a:defRPr/>
            </a:lvl8pPr>
            <a:lvl9pPr marL="5486263" lvl="8" indent="-457189" algn="l">
              <a:lnSpc>
                <a:spcPct val="90000"/>
              </a:lnSpc>
              <a:spcBef>
                <a:spcPts val="480"/>
              </a:spcBef>
              <a:spcAft>
                <a:spcPts val="480"/>
              </a:spcAft>
              <a:buClr>
                <a:srgbClr val="004D75"/>
              </a:buClr>
              <a:buSzPts val="1800"/>
              <a:buChar char="»"/>
              <a:defRPr/>
            </a:lvl9pPr>
          </a:lstStyle>
          <a:p>
            <a:endParaRPr/>
          </a:p>
        </p:txBody>
      </p:sp>
    </p:spTree>
    <p:extLst>
      <p:ext uri="{BB962C8B-B14F-4D97-AF65-F5344CB8AC3E}">
        <p14:creationId xmlns:p14="http://schemas.microsoft.com/office/powerpoint/2010/main" val="129325770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E5E5E5"/>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rgbClr val="821E69"/>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4" y="4015578"/>
            <a:ext cx="11306174" cy="1155172"/>
          </a:xfrm>
          <a:prstGeom prst="rect">
            <a:avLst/>
          </a:prstGeom>
        </p:spPr>
        <p:txBody>
          <a:bodyPr lIns="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8" name="Date Placeholder 3">
            <a:extLst>
              <a:ext uri="{FF2B5EF4-FFF2-40B4-BE49-F238E27FC236}">
                <a16:creationId xmlns:a16="http://schemas.microsoft.com/office/drawing/2014/main" id="{2E139847-7864-EB4B-975A-CCF5B80F082F}"/>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tx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9" name="Picture 8">
            <a:extLst>
              <a:ext uri="{FF2B5EF4-FFF2-40B4-BE49-F238E27FC236}">
                <a16:creationId xmlns:a16="http://schemas.microsoft.com/office/drawing/2014/main" id="{DFF11451-0260-374E-A4F5-FD6B016EFC15}"/>
              </a:ext>
            </a:extLst>
          </p:cNvPr>
          <p:cNvPicPr>
            <a:picLocks noChangeAspect="1"/>
          </p:cNvPicPr>
          <p:nvPr userDrawn="1"/>
        </p:nvPicPr>
        <p:blipFill>
          <a:blip r:embed="rId2"/>
          <a:stretch>
            <a:fillRect/>
          </a:stretch>
        </p:blipFill>
        <p:spPr>
          <a:xfrm>
            <a:off x="232012" y="5641648"/>
            <a:ext cx="11517074" cy="1189056"/>
          </a:xfrm>
          <a:prstGeom prst="rect">
            <a:avLst/>
          </a:prstGeom>
        </p:spPr>
      </p:pic>
      <p:pic>
        <p:nvPicPr>
          <p:cNvPr id="4" name="Picture 3">
            <a:extLst>
              <a:ext uri="{FF2B5EF4-FFF2-40B4-BE49-F238E27FC236}">
                <a16:creationId xmlns:a16="http://schemas.microsoft.com/office/drawing/2014/main" id="{F48E08D6-5C4B-B44F-AAEE-F9DADB668EF3}"/>
              </a:ext>
            </a:extLst>
          </p:cNvPr>
          <p:cNvPicPr>
            <a:picLocks noChangeAspect="1"/>
          </p:cNvPicPr>
          <p:nvPr userDrawn="1"/>
        </p:nvPicPr>
        <p:blipFill>
          <a:blip r:embed="rId3"/>
          <a:stretch>
            <a:fillRect/>
          </a:stretch>
        </p:blipFill>
        <p:spPr>
          <a:xfrm>
            <a:off x="442912" y="821854"/>
            <a:ext cx="3427412" cy="969268"/>
          </a:xfrm>
          <a:prstGeom prst="rect">
            <a:avLst/>
          </a:prstGeom>
        </p:spPr>
      </p:pic>
    </p:spTree>
    <p:extLst>
      <p:ext uri="{BB962C8B-B14F-4D97-AF65-F5344CB8AC3E}">
        <p14:creationId xmlns:p14="http://schemas.microsoft.com/office/powerpoint/2010/main" val="865090640"/>
      </p:ext>
    </p:extLst>
  </p:cSld>
  <p:clrMapOvr>
    <a:masterClrMapping/>
  </p:clrMapOvr>
  <p:extLst>
    <p:ext uri="{DCECCB84-F9BA-43D5-87BE-67443E8EF086}">
      <p15:sldGuideLst xmlns:p15="http://schemas.microsoft.com/office/powerpoint/2012/main"/>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6"/>
            <a:ext cx="12191999" cy="5256212"/>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2" y="4015578"/>
            <a:ext cx="11306175" cy="1155172"/>
          </a:xfrm>
          <a:prstGeom prst="rect">
            <a:avLst/>
          </a:prstGeom>
        </p:spPr>
        <p:txBody>
          <a:bodyPr lIns="0">
            <a:normAutofit/>
          </a:bodyPr>
          <a:lstStyle>
            <a:lvl1pPr marL="0" indent="0" algn="l">
              <a:buNone/>
              <a:defRPr sz="3000" b="1">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4" name="Picture 3">
            <a:extLst>
              <a:ext uri="{FF2B5EF4-FFF2-40B4-BE49-F238E27FC236}">
                <a16:creationId xmlns:a16="http://schemas.microsoft.com/office/drawing/2014/main" id="{EE19FAFA-C3E1-0844-82DB-27D43E467A6B}"/>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3B4F1C1A-7877-C445-BF44-4797CDCC7B07}"/>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671E6C26-54D1-EE48-806E-6E0CE27CCF6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1816468719"/>
      </p:ext>
    </p:extLst>
  </p:cSld>
  <p:clrMapOvr>
    <a:masterClrMapping/>
  </p:clrMapOvr>
  <p:extLst>
    <p:ext uri="{DCECCB84-F9BA-43D5-87BE-67443E8EF086}">
      <p15:sldGuideLst xmlns:p15="http://schemas.microsoft.com/office/powerpoint/2012/main"/>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2_Presentation 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DF23B6-683D-2B48-8B2D-8FF423A50C05}"/>
              </a:ext>
            </a:extLst>
          </p:cNvPr>
          <p:cNvSpPr/>
          <p:nvPr userDrawn="1"/>
        </p:nvSpPr>
        <p:spPr>
          <a:xfrm>
            <a:off x="0" y="441325"/>
            <a:ext cx="12191999" cy="5256213"/>
          </a:xfrm>
          <a:prstGeom prst="rect">
            <a:avLst/>
          </a:prstGeom>
          <a:solidFill>
            <a:srgbClr val="6F6258"/>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E7F3C-6AC2-084C-81DA-BE9E4A815A32}"/>
              </a:ext>
            </a:extLst>
          </p:cNvPr>
          <p:cNvSpPr>
            <a:spLocks noGrp="1"/>
          </p:cNvSpPr>
          <p:nvPr>
            <p:ph type="ctrTitle"/>
          </p:nvPr>
        </p:nvSpPr>
        <p:spPr>
          <a:xfrm>
            <a:off x="442912"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AC3D8BCC-A8A8-F640-A027-5BF8353F717B}"/>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pic>
        <p:nvPicPr>
          <p:cNvPr id="15" name="Picture 14">
            <a:extLst>
              <a:ext uri="{FF2B5EF4-FFF2-40B4-BE49-F238E27FC236}">
                <a16:creationId xmlns:a16="http://schemas.microsoft.com/office/drawing/2014/main" id="{2BEE9E80-8FF0-8441-B362-4623AB9E8A1D}"/>
              </a:ext>
            </a:extLst>
          </p:cNvPr>
          <p:cNvPicPr>
            <a:picLocks noChangeAspect="1"/>
          </p:cNvPicPr>
          <p:nvPr userDrawn="1"/>
        </p:nvPicPr>
        <p:blipFill>
          <a:blip r:embed="rId2"/>
          <a:srcRect/>
          <a:stretch/>
        </p:blipFill>
        <p:spPr>
          <a:xfrm>
            <a:off x="442913" y="821854"/>
            <a:ext cx="3427412" cy="966450"/>
          </a:xfrm>
          <a:prstGeom prst="rect">
            <a:avLst/>
          </a:prstGeom>
        </p:spPr>
      </p:pic>
      <p:sp>
        <p:nvSpPr>
          <p:cNvPr id="8" name="Date Placeholder 3">
            <a:extLst>
              <a:ext uri="{FF2B5EF4-FFF2-40B4-BE49-F238E27FC236}">
                <a16:creationId xmlns:a16="http://schemas.microsoft.com/office/drawing/2014/main" id="{F375CC9E-091D-0E4F-954D-CF34653BBC3A}"/>
              </a:ext>
            </a:extLst>
          </p:cNvPr>
          <p:cNvSpPr>
            <a:spLocks noGrp="1"/>
          </p:cNvSpPr>
          <p:nvPr>
            <p:ph type="dt" sz="half" idx="10"/>
          </p:nvPr>
        </p:nvSpPr>
        <p:spPr>
          <a:xfrm>
            <a:off x="6275386" y="5184991"/>
            <a:ext cx="5473701" cy="358775"/>
          </a:xfrm>
          <a:prstGeom prst="rect">
            <a:avLst/>
          </a:prstGeom>
        </p:spPr>
        <p:txBody>
          <a:bodyPr lIns="0" tIns="0" rIns="0" bIns="0" anchor="b" anchorCtr="0"/>
          <a:lstStyle>
            <a:lvl1pPr algn="r">
              <a:defRPr>
                <a:solidFill>
                  <a:schemeClr val="bg1"/>
                </a:solidFill>
                <a:latin typeface="Arial" panose="020B0604020202020204" pitchFamily="34" charset="0"/>
                <a:cs typeface="Arial" panose="020B0604020202020204" pitchFamily="34" charset="0"/>
              </a:defRPr>
            </a:lvl1pPr>
          </a:lstStyle>
          <a:p>
            <a:fld id="{197342E9-89D0-D246-B0E5-635614E13D75}" type="datetime1">
              <a:rPr lang="en-GB" smtClean="0"/>
              <a:pPr/>
              <a:t>14/06/2023</a:t>
            </a:fld>
            <a:endParaRPr lang="en-US" dirty="0"/>
          </a:p>
        </p:txBody>
      </p:sp>
      <p:pic>
        <p:nvPicPr>
          <p:cNvPr id="10" name="Picture 9">
            <a:extLst>
              <a:ext uri="{FF2B5EF4-FFF2-40B4-BE49-F238E27FC236}">
                <a16:creationId xmlns:a16="http://schemas.microsoft.com/office/drawing/2014/main" id="{01EC8BDD-6EBD-EF41-845B-ABEC7F118976}"/>
              </a:ext>
            </a:extLst>
          </p:cNvPr>
          <p:cNvPicPr>
            <a:picLocks noChangeAspect="1"/>
          </p:cNvPicPr>
          <p:nvPr userDrawn="1"/>
        </p:nvPicPr>
        <p:blipFill>
          <a:blip r:embed="rId3"/>
          <a:stretch>
            <a:fillRect/>
          </a:stretch>
        </p:blipFill>
        <p:spPr>
          <a:xfrm>
            <a:off x="232012" y="5641648"/>
            <a:ext cx="11517074" cy="1189056"/>
          </a:xfrm>
          <a:prstGeom prst="rect">
            <a:avLst/>
          </a:prstGeom>
        </p:spPr>
      </p:pic>
    </p:spTree>
    <p:extLst>
      <p:ext uri="{BB962C8B-B14F-4D97-AF65-F5344CB8AC3E}">
        <p14:creationId xmlns:p14="http://schemas.microsoft.com/office/powerpoint/2010/main" val="136974716"/>
      </p:ext>
    </p:extLst>
  </p:cSld>
  <p:clrMapOvr>
    <a:masterClrMapping/>
  </p:clrMapOvr>
  <p:extLst>
    <p:ext uri="{DCECCB84-F9BA-43D5-87BE-67443E8EF086}">
      <p15:sldGuideLst xmlns:p15="http://schemas.microsoft.com/office/powerpoint/2012/main"/>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7" name="Picture 6">
            <a:extLst>
              <a:ext uri="{FF2B5EF4-FFF2-40B4-BE49-F238E27FC236}">
                <a16:creationId xmlns:a16="http://schemas.microsoft.com/office/drawing/2014/main" id="{7A66DDF7-4161-A944-9D57-C417AF7C281B}"/>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69598973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One Column Secondary">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CA204BD-F3EB-5842-9319-7B613DC2539E}"/>
              </a:ext>
            </a:extLst>
          </p:cNvPr>
          <p:cNvSpPr>
            <a:spLocks noGrp="1"/>
          </p:cNvSpPr>
          <p:nvPr>
            <p:ph type="body" idx="1"/>
          </p:nvPr>
        </p:nvSpPr>
        <p:spPr>
          <a:xfrm>
            <a:off x="442912" y="1989138"/>
            <a:ext cx="11306176"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4" y="2813048"/>
            <a:ext cx="11306174"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12" name="Rectangle 11">
            <a:extLst>
              <a:ext uri="{FF2B5EF4-FFF2-40B4-BE49-F238E27FC236}">
                <a16:creationId xmlns:a16="http://schemas.microsoft.com/office/drawing/2014/main" id="{E4921C33-6950-6040-8168-5F1571CA2A12}"/>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52FA08-35BE-6043-869D-5D40E768132C}"/>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7" name="Straight Connector 16">
            <a:extLst>
              <a:ext uri="{FF2B5EF4-FFF2-40B4-BE49-F238E27FC236}">
                <a16:creationId xmlns:a16="http://schemas.microsoft.com/office/drawing/2014/main" id="{E05FD160-A44D-564F-9B8D-3DFF640F27C2}"/>
              </a:ext>
            </a:extLst>
          </p:cNvPr>
          <p:cNvCxnSpPr>
            <a:cxnSpLocks/>
          </p:cNvCxnSpPr>
          <p:nvPr userDrawn="1"/>
        </p:nvCxnSpPr>
        <p:spPr>
          <a:xfrm>
            <a:off x="442912" y="2708543"/>
            <a:ext cx="11306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711AB16C-D080-A743-B11C-7043F05172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400537005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Image Fill Option 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115887"/>
            <a:ext cx="12191999" cy="6626226"/>
          </a:xfrm>
          <a:prstGeom prst="rect">
            <a:avLst/>
          </a:prstGeom>
        </p:spPr>
        <p:txBody>
          <a:bodyPr/>
          <a:lstStyle/>
          <a:p>
            <a:endParaRPr lang="en-US" dirty="0"/>
          </a:p>
        </p:txBody>
      </p:sp>
      <p:sp>
        <p:nvSpPr>
          <p:cNvPr id="6" name="Rectangle 5">
            <a:extLst>
              <a:ext uri="{FF2B5EF4-FFF2-40B4-BE49-F238E27FC236}">
                <a16:creationId xmlns:a16="http://schemas.microsoft.com/office/drawing/2014/main" id="{D8E04121-C066-3A40-876B-1CA0C26BE5A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spTree>
    <p:extLst>
      <p:ext uri="{BB962C8B-B14F-4D97-AF65-F5344CB8AC3E}">
        <p14:creationId xmlns:p14="http://schemas.microsoft.com/office/powerpoint/2010/main" val="12081182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mage Fill Option 2">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009F349-CC3D-6049-A88D-4E42B2F01C66}"/>
              </a:ext>
            </a:extLst>
          </p:cNvPr>
          <p:cNvSpPr>
            <a:spLocks noGrp="1"/>
          </p:cNvSpPr>
          <p:nvPr>
            <p:ph type="pic" sz="quarter" idx="12"/>
          </p:nvPr>
        </p:nvSpPr>
        <p:spPr>
          <a:xfrm>
            <a:off x="0" y="0"/>
            <a:ext cx="12191999" cy="6857999"/>
          </a:xfrm>
          <a:prstGeom prst="rect">
            <a:avLst/>
          </a:prstGeom>
        </p:spPr>
        <p:txBody>
          <a:bodyPr/>
          <a:lstStyle/>
          <a:p>
            <a:endParaRPr lang="en-US" dirty="0"/>
          </a:p>
        </p:txBody>
      </p:sp>
    </p:spTree>
    <p:extLst>
      <p:ext uri="{BB962C8B-B14F-4D97-AF65-F5344CB8AC3E}">
        <p14:creationId xmlns:p14="http://schemas.microsoft.com/office/powerpoint/2010/main" val="48423265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Rectangle 9">
            <a:extLst>
              <a:ext uri="{FF2B5EF4-FFF2-40B4-BE49-F238E27FC236}">
                <a16:creationId xmlns:a16="http://schemas.microsoft.com/office/drawing/2014/main" id="{90920C73-37A6-4942-A69E-C78ECC18A0C3}"/>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D3B3AF-D3BA-1045-BAB2-3557246A2F38}"/>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E06F3833-A1D3-0C45-9C27-8F07FBE3CC1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35808570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0" y="2813047"/>
            <a:ext cx="5473701"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6291894" y="2813047"/>
            <a:ext cx="5457193" cy="2847977"/>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0" name="Title 1">
            <a:extLst>
              <a:ext uri="{FF2B5EF4-FFF2-40B4-BE49-F238E27FC236}">
                <a16:creationId xmlns:a16="http://schemas.microsoft.com/office/drawing/2014/main" id="{EC2A4D7D-88B2-6543-8F2D-B4616BB62DFF}"/>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22" name="Text Placeholder 2">
            <a:extLst>
              <a:ext uri="{FF2B5EF4-FFF2-40B4-BE49-F238E27FC236}">
                <a16:creationId xmlns:a16="http://schemas.microsoft.com/office/drawing/2014/main" id="{245CF166-1A2B-F24F-9192-1EE62922C0E7}"/>
              </a:ext>
            </a:extLst>
          </p:cNvPr>
          <p:cNvSpPr>
            <a:spLocks noGrp="1"/>
          </p:cNvSpPr>
          <p:nvPr>
            <p:ph type="body" idx="1"/>
          </p:nvPr>
        </p:nvSpPr>
        <p:spPr>
          <a:xfrm>
            <a:off x="442912" y="1989138"/>
            <a:ext cx="5473701"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3" name="Text Placeholder 2">
            <a:extLst>
              <a:ext uri="{FF2B5EF4-FFF2-40B4-BE49-F238E27FC236}">
                <a16:creationId xmlns:a16="http://schemas.microsoft.com/office/drawing/2014/main" id="{FA1D5975-B545-F54E-B266-2A4DDDC8C4C9}"/>
              </a:ext>
            </a:extLst>
          </p:cNvPr>
          <p:cNvSpPr>
            <a:spLocks noGrp="1"/>
          </p:cNvSpPr>
          <p:nvPr>
            <p:ph type="body" idx="11"/>
          </p:nvPr>
        </p:nvSpPr>
        <p:spPr>
          <a:xfrm>
            <a:off x="6291895" y="1989139"/>
            <a:ext cx="5457193" cy="636854"/>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1" name="Rectangle 10">
            <a:extLst>
              <a:ext uri="{FF2B5EF4-FFF2-40B4-BE49-F238E27FC236}">
                <a16:creationId xmlns:a16="http://schemas.microsoft.com/office/drawing/2014/main" id="{E7DD8EBF-04FD-2C40-9C05-F789D32FBBF8}"/>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481C1D-AD50-8541-B164-831252BE29B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5" name="Straight Connector 14">
            <a:extLst>
              <a:ext uri="{FF2B5EF4-FFF2-40B4-BE49-F238E27FC236}">
                <a16:creationId xmlns:a16="http://schemas.microsoft.com/office/drawing/2014/main" id="{01E716D2-90D9-BC49-B315-2712825D6D38}"/>
              </a:ext>
            </a:extLst>
          </p:cNvPr>
          <p:cNvCxnSpPr>
            <a:cxnSpLocks/>
          </p:cNvCxnSpPr>
          <p:nvPr userDrawn="1"/>
        </p:nvCxnSpPr>
        <p:spPr>
          <a:xfrm>
            <a:off x="442913"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FA18F-ECF5-BE46-96FF-AC96629C4817}"/>
              </a:ext>
            </a:extLst>
          </p:cNvPr>
          <p:cNvCxnSpPr>
            <a:cxnSpLocks/>
          </p:cNvCxnSpPr>
          <p:nvPr userDrawn="1"/>
        </p:nvCxnSpPr>
        <p:spPr>
          <a:xfrm>
            <a:off x="6279194" y="2708543"/>
            <a:ext cx="547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059B8AE-40F3-FF48-9A28-B9E6935B7B2D}"/>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40823573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wo Column Unsymetrical">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4" name="Title 1">
            <a:extLst>
              <a:ext uri="{FF2B5EF4-FFF2-40B4-BE49-F238E27FC236}">
                <a16:creationId xmlns:a16="http://schemas.microsoft.com/office/drawing/2014/main" id="{FB21EC89-DA5A-2B4B-B94A-FD5D13BA4A1F}"/>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0" name="Rectangle 9">
            <a:extLst>
              <a:ext uri="{FF2B5EF4-FFF2-40B4-BE49-F238E27FC236}">
                <a16:creationId xmlns:a16="http://schemas.microsoft.com/office/drawing/2014/main" id="{9FDB936F-20FE-4F4E-A381-0A8F2F0932BF}"/>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239072-54E3-D840-94FF-59B5A3DB67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2" name="Picture 11">
            <a:extLst>
              <a:ext uri="{FF2B5EF4-FFF2-40B4-BE49-F238E27FC236}">
                <a16:creationId xmlns:a16="http://schemas.microsoft.com/office/drawing/2014/main" id="{A23C9158-08AC-B445-9748-F78BD906B11E}"/>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63400033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Two Column Unsymetrical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3" y="2813048"/>
            <a:ext cx="3529012" cy="288448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1989138"/>
            <a:ext cx="74168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6" name="Title 1">
            <a:extLst>
              <a:ext uri="{FF2B5EF4-FFF2-40B4-BE49-F238E27FC236}">
                <a16:creationId xmlns:a16="http://schemas.microsoft.com/office/drawing/2014/main" id="{62BBD38C-D5E6-E14C-82D7-CDA28865EBF1}"/>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7" name="Text Placeholder 2">
            <a:extLst>
              <a:ext uri="{FF2B5EF4-FFF2-40B4-BE49-F238E27FC236}">
                <a16:creationId xmlns:a16="http://schemas.microsoft.com/office/drawing/2014/main" id="{14952491-1CB4-104F-95DC-3C7A95C113BA}"/>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0" name="Rectangle 9">
            <a:extLst>
              <a:ext uri="{FF2B5EF4-FFF2-40B4-BE49-F238E27FC236}">
                <a16:creationId xmlns:a16="http://schemas.microsoft.com/office/drawing/2014/main" id="{665613FF-87B6-1242-9B4A-D1C3901D261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0A7B3E-714F-AB48-A595-128A6711E7C4}"/>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14" name="Straight Connector 13">
            <a:extLst>
              <a:ext uri="{FF2B5EF4-FFF2-40B4-BE49-F238E27FC236}">
                <a16:creationId xmlns:a16="http://schemas.microsoft.com/office/drawing/2014/main" id="{14258EC2-13AA-864B-A386-3B584B311812}"/>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355D7BAC-0665-5645-9AC1-ACF78E923F54}"/>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27991152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4332288" y="1989138"/>
            <a:ext cx="352901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2">
            <a:extLst>
              <a:ext uri="{FF2B5EF4-FFF2-40B4-BE49-F238E27FC236}">
                <a16:creationId xmlns:a16="http://schemas.microsoft.com/office/drawing/2014/main" id="{A2572A3E-7061-AE46-B81E-7EEEF4B2F2AD}"/>
              </a:ext>
            </a:extLst>
          </p:cNvPr>
          <p:cNvSpPr>
            <a:spLocks noGrp="1"/>
          </p:cNvSpPr>
          <p:nvPr>
            <p:ph idx="13"/>
          </p:nvPr>
        </p:nvSpPr>
        <p:spPr>
          <a:xfrm>
            <a:off x="8221664" y="1989138"/>
            <a:ext cx="3527423"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Title 1">
            <a:extLst>
              <a:ext uri="{FF2B5EF4-FFF2-40B4-BE49-F238E27FC236}">
                <a16:creationId xmlns:a16="http://schemas.microsoft.com/office/drawing/2014/main" id="{1C9432BC-F7ED-AD44-955D-1B98B2278695}"/>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11" name="Rectangle 10">
            <a:extLst>
              <a:ext uri="{FF2B5EF4-FFF2-40B4-BE49-F238E27FC236}">
                <a16:creationId xmlns:a16="http://schemas.microsoft.com/office/drawing/2014/main" id="{7510C95B-C793-6442-96A7-72C4D9B9D63A}"/>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F2A406-933C-EA4D-8AD9-6DEDE6DC43F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13" name="Picture 12">
            <a:extLst>
              <a:ext uri="{FF2B5EF4-FFF2-40B4-BE49-F238E27FC236}">
                <a16:creationId xmlns:a16="http://schemas.microsoft.com/office/drawing/2014/main" id="{4C36DCE0-4DF3-CF4A-B791-AC31918D58FC}"/>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33291585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hree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2" y="2813048"/>
            <a:ext cx="3529013"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a:extLst>
              <a:ext uri="{FF2B5EF4-FFF2-40B4-BE49-F238E27FC236}">
                <a16:creationId xmlns:a16="http://schemas.microsoft.com/office/drawing/2014/main" id="{FADD979E-7EEF-5D4A-8AC3-74C6CE848442}"/>
              </a:ext>
            </a:extLst>
          </p:cNvPr>
          <p:cNvSpPr>
            <a:spLocks noGrp="1"/>
          </p:cNvSpPr>
          <p:nvPr>
            <p:ph type="body" sz="quarter" idx="3"/>
          </p:nvPr>
        </p:nvSpPr>
        <p:spPr>
          <a:xfrm>
            <a:off x="8220075"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2813047"/>
            <a:ext cx="3527425"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5">
            <a:extLst>
              <a:ext uri="{FF2B5EF4-FFF2-40B4-BE49-F238E27FC236}">
                <a16:creationId xmlns:a16="http://schemas.microsoft.com/office/drawing/2014/main" id="{C43422A0-145A-7943-95AD-B9C948D26B2D}"/>
              </a:ext>
            </a:extLst>
          </p:cNvPr>
          <p:cNvSpPr>
            <a:spLocks noGrp="1"/>
          </p:cNvSpPr>
          <p:nvPr>
            <p:ph sz="quarter" idx="10"/>
          </p:nvPr>
        </p:nvSpPr>
        <p:spPr>
          <a:xfrm>
            <a:off x="8220076" y="2813046"/>
            <a:ext cx="3529012" cy="2884491"/>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9" name="Title 1">
            <a:extLst>
              <a:ext uri="{FF2B5EF4-FFF2-40B4-BE49-F238E27FC236}">
                <a16:creationId xmlns:a16="http://schemas.microsoft.com/office/drawing/2014/main" id="{AC1D1754-6A16-0A4B-9E06-5B285B1354A6}"/>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20" name="Text Placeholder 2">
            <a:extLst>
              <a:ext uri="{FF2B5EF4-FFF2-40B4-BE49-F238E27FC236}">
                <a16:creationId xmlns:a16="http://schemas.microsoft.com/office/drawing/2014/main" id="{760B23AA-B159-A04B-A49B-76835B62994D}"/>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1" name="Text Placeholder 2">
            <a:extLst>
              <a:ext uri="{FF2B5EF4-FFF2-40B4-BE49-F238E27FC236}">
                <a16:creationId xmlns:a16="http://schemas.microsoft.com/office/drawing/2014/main" id="{EF568595-A127-5846-A037-D0819A0252E6}"/>
              </a:ext>
            </a:extLst>
          </p:cNvPr>
          <p:cNvSpPr>
            <a:spLocks noGrp="1"/>
          </p:cNvSpPr>
          <p:nvPr>
            <p:ph type="body" idx="13"/>
          </p:nvPr>
        </p:nvSpPr>
        <p:spPr>
          <a:xfrm>
            <a:off x="4332288" y="1989138"/>
            <a:ext cx="3527425" cy="636855"/>
          </a:xfrm>
          <a:prstGeom prst="rect">
            <a:avLst/>
          </a:prstGeom>
        </p:spPr>
        <p:txBody>
          <a:bodyPr anchor="ctr" anchorCtr="0"/>
          <a:lstStyle>
            <a:lvl1pPr marL="0" indent="0">
              <a:buNone/>
              <a:defRPr sz="2400" b="1">
                <a:solidFill>
                  <a:srgbClr val="C7017F"/>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3" name="Rectangle 12">
            <a:extLst>
              <a:ext uri="{FF2B5EF4-FFF2-40B4-BE49-F238E27FC236}">
                <a16:creationId xmlns:a16="http://schemas.microsoft.com/office/drawing/2014/main" id="{11F7FF29-B1B6-8442-A145-D12AFF86234C}"/>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E3B686C-EC9C-6344-8FB9-64E983AEE480}"/>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cxnSp>
        <p:nvCxnSpPr>
          <p:cNvPr id="3" name="Straight Connector 2">
            <a:extLst>
              <a:ext uri="{FF2B5EF4-FFF2-40B4-BE49-F238E27FC236}">
                <a16:creationId xmlns:a16="http://schemas.microsoft.com/office/drawing/2014/main" id="{27A7AEBA-DE94-3649-9F85-41B7E46DB459}"/>
              </a:ext>
            </a:extLst>
          </p:cNvPr>
          <p:cNvCxnSpPr>
            <a:cxnSpLocks/>
          </p:cNvCxnSpPr>
          <p:nvPr userDrawn="1"/>
        </p:nvCxnSpPr>
        <p:spPr>
          <a:xfrm>
            <a:off x="4429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79F11EA-2779-8A40-A867-5D192DAD1113}"/>
              </a:ext>
            </a:extLst>
          </p:cNvPr>
          <p:cNvCxnSpPr>
            <a:cxnSpLocks/>
          </p:cNvCxnSpPr>
          <p:nvPr userDrawn="1"/>
        </p:nvCxnSpPr>
        <p:spPr>
          <a:xfrm>
            <a:off x="4329113" y="2708543"/>
            <a:ext cx="35290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BEB1C0-51C1-1B40-A5C2-522368FD1EA0}"/>
              </a:ext>
            </a:extLst>
          </p:cNvPr>
          <p:cNvCxnSpPr>
            <a:cxnSpLocks/>
          </p:cNvCxnSpPr>
          <p:nvPr userDrawn="1"/>
        </p:nvCxnSpPr>
        <p:spPr>
          <a:xfrm>
            <a:off x="8220075" y="2708543"/>
            <a:ext cx="35115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3B1E477-135A-B24A-9425-32ABD7C43429}"/>
              </a:ext>
            </a:extLst>
          </p:cNvPr>
          <p:cNvPicPr>
            <a:picLocks noChangeAspect="1"/>
          </p:cNvPicPr>
          <p:nvPr userDrawn="1"/>
        </p:nvPicPr>
        <p:blipFill>
          <a:blip r:embed="rId2"/>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25228604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B048F09A-B384-8C49-9343-9C78BE372438}"/>
              </a:ext>
            </a:extLst>
          </p:cNvPr>
          <p:cNvSpPr>
            <a:spLocks noGrp="1"/>
          </p:cNvSpPr>
          <p:nvPr>
            <p:ph type="ctrTitle"/>
          </p:nvPr>
        </p:nvSpPr>
        <p:spPr>
          <a:xfrm>
            <a:off x="1406632" y="1989138"/>
            <a:ext cx="9378733" cy="2372252"/>
          </a:xfrm>
          <a:prstGeom prst="rect">
            <a:avLst/>
          </a:prstGeom>
        </p:spPr>
        <p:txBody>
          <a:bodyPr lIns="0" rIns="90000" anchor="ctr" anchorCtr="0">
            <a:normAutofit/>
          </a:bodyPr>
          <a:lstStyle>
            <a:lvl1pPr algn="l">
              <a:defRPr sz="4500" b="1">
                <a:solidFill>
                  <a:srgbClr val="821E69"/>
                </a:solidFill>
              </a:defRPr>
            </a:lvl1pPr>
          </a:lstStyle>
          <a:p>
            <a:r>
              <a:rPr lang="en-GB" dirty="0"/>
              <a:t>Click to edit Master title style</a:t>
            </a:r>
            <a:endParaRPr lang="en-US" dirty="0"/>
          </a:p>
        </p:txBody>
      </p:sp>
      <p:sp>
        <p:nvSpPr>
          <p:cNvPr id="24" name="Subtitle 2">
            <a:extLst>
              <a:ext uri="{FF2B5EF4-FFF2-40B4-BE49-F238E27FC236}">
                <a16:creationId xmlns:a16="http://schemas.microsoft.com/office/drawing/2014/main" id="{338F5E73-6BFD-7748-BFD6-93FCF46A77EB}"/>
              </a:ext>
            </a:extLst>
          </p:cNvPr>
          <p:cNvSpPr>
            <a:spLocks noGrp="1"/>
          </p:cNvSpPr>
          <p:nvPr>
            <p:ph type="subTitle" idx="1"/>
          </p:nvPr>
        </p:nvSpPr>
        <p:spPr>
          <a:xfrm>
            <a:off x="1406632" y="4542366"/>
            <a:ext cx="9378733" cy="1155172"/>
          </a:xfrm>
          <a:prstGeom prst="rect">
            <a:avLst/>
          </a:prstGeom>
        </p:spPr>
        <p:txBody>
          <a:bodyPr lIns="0" anchor="ctr" anchorCtr="0">
            <a:normAutofit/>
          </a:bodyPr>
          <a:lstStyle>
            <a:lvl1pPr marL="0" indent="0" algn="l">
              <a:buNone/>
              <a:defRPr sz="30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4" name="Rectangle 13">
            <a:extLst>
              <a:ext uri="{FF2B5EF4-FFF2-40B4-BE49-F238E27FC236}">
                <a16:creationId xmlns:a16="http://schemas.microsoft.com/office/drawing/2014/main" id="{DA445871-F22C-8149-89B5-7B905A45C8BB}"/>
              </a:ext>
            </a:extLst>
          </p:cNvPr>
          <p:cNvSpPr/>
          <p:nvPr userDrawn="1"/>
        </p:nvSpPr>
        <p:spPr>
          <a:xfrm>
            <a:off x="1" y="0"/>
            <a:ext cx="12191999" cy="441325"/>
          </a:xfrm>
          <a:prstGeom prst="rect">
            <a:avLst/>
          </a:prstGeom>
          <a:gradFill>
            <a:gsLst>
              <a:gs pos="75000">
                <a:srgbClr val="821E69"/>
              </a:gs>
              <a:gs pos="0">
                <a:srgbClr val="C7017F"/>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92D590-6370-9248-A87D-7C043CEB1B97}"/>
              </a:ext>
            </a:extLst>
          </p:cNvPr>
          <p:cNvSpPr/>
          <p:nvPr userDrawn="1"/>
        </p:nvSpPr>
        <p:spPr>
          <a:xfrm>
            <a:off x="0" y="6742113"/>
            <a:ext cx="12191999" cy="125999"/>
          </a:xfrm>
          <a:prstGeom prst="rect">
            <a:avLst/>
          </a:prstGeom>
          <a:solidFill>
            <a:srgbClr val="6F6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F6258"/>
              </a:solidFill>
            </a:endParaRPr>
          </a:p>
        </p:txBody>
      </p:sp>
      <p:pic>
        <p:nvPicPr>
          <p:cNvPr id="2" name="Picture 1">
            <a:extLst>
              <a:ext uri="{FF2B5EF4-FFF2-40B4-BE49-F238E27FC236}">
                <a16:creationId xmlns:a16="http://schemas.microsoft.com/office/drawing/2014/main" id="{D3F8CF18-CDBA-A947-85C6-770E2EC78F8A}"/>
              </a:ext>
            </a:extLst>
          </p:cNvPr>
          <p:cNvPicPr>
            <a:picLocks noChangeAspect="1"/>
          </p:cNvPicPr>
          <p:nvPr userDrawn="1"/>
        </p:nvPicPr>
        <p:blipFill>
          <a:blip r:embed="rId2"/>
          <a:stretch>
            <a:fillRect/>
          </a:stretch>
        </p:blipFill>
        <p:spPr>
          <a:xfrm>
            <a:off x="442913" y="1010601"/>
            <a:ext cx="977432" cy="797562"/>
          </a:xfrm>
          <a:prstGeom prst="rect">
            <a:avLst/>
          </a:prstGeom>
        </p:spPr>
      </p:pic>
      <p:pic>
        <p:nvPicPr>
          <p:cNvPr id="17" name="Picture 16">
            <a:extLst>
              <a:ext uri="{FF2B5EF4-FFF2-40B4-BE49-F238E27FC236}">
                <a16:creationId xmlns:a16="http://schemas.microsoft.com/office/drawing/2014/main" id="{4F2125AF-5301-C24E-AF5E-52CD0605CD59}"/>
              </a:ext>
            </a:extLst>
          </p:cNvPr>
          <p:cNvPicPr>
            <a:picLocks noChangeAspect="1"/>
          </p:cNvPicPr>
          <p:nvPr userDrawn="1"/>
        </p:nvPicPr>
        <p:blipFill>
          <a:blip r:embed="rId2"/>
          <a:stretch>
            <a:fillRect/>
          </a:stretch>
        </p:blipFill>
        <p:spPr>
          <a:xfrm rot="10800000">
            <a:off x="10771654" y="4899976"/>
            <a:ext cx="977432" cy="797562"/>
          </a:xfrm>
          <a:prstGeom prst="rect">
            <a:avLst/>
          </a:prstGeom>
        </p:spPr>
      </p:pic>
      <p:pic>
        <p:nvPicPr>
          <p:cNvPr id="9" name="Picture 8">
            <a:extLst>
              <a:ext uri="{FF2B5EF4-FFF2-40B4-BE49-F238E27FC236}">
                <a16:creationId xmlns:a16="http://schemas.microsoft.com/office/drawing/2014/main" id="{C01AF797-BDF0-9649-8ED0-B1A94DB760A2}"/>
              </a:ext>
            </a:extLst>
          </p:cNvPr>
          <p:cNvPicPr>
            <a:picLocks noChangeAspect="1"/>
          </p:cNvPicPr>
          <p:nvPr userDrawn="1"/>
        </p:nvPicPr>
        <p:blipFill>
          <a:blip r:embed="rId3"/>
          <a:stretch>
            <a:fillRect/>
          </a:stretch>
        </p:blipFill>
        <p:spPr>
          <a:xfrm>
            <a:off x="442912" y="5830769"/>
            <a:ext cx="2429353" cy="687018"/>
          </a:xfrm>
          <a:prstGeom prst="rect">
            <a:avLst/>
          </a:prstGeom>
        </p:spPr>
      </p:pic>
    </p:spTree>
    <p:extLst>
      <p:ext uri="{BB962C8B-B14F-4D97-AF65-F5344CB8AC3E}">
        <p14:creationId xmlns:p14="http://schemas.microsoft.com/office/powerpoint/2010/main" val="265932119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Subtle Orang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1989138"/>
            <a:ext cx="11306175" cy="1848949"/>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5" cy="1155172"/>
          </a:xfrm>
          <a:prstGeom prst="rect">
            <a:avLst/>
          </a:prstGeom>
        </p:spPr>
        <p:txBody>
          <a:bodyPr lIns="0">
            <a:normAutofit/>
          </a:bodyPr>
          <a:lstStyle>
            <a:lvl1pPr marL="0" indent="0" algn="l">
              <a:buNone/>
              <a:defRPr sz="3000" b="1">
                <a:solidFill>
                  <a:srgbClr val="821E69"/>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3" name="Rectangle 12">
            <a:extLst>
              <a:ext uri="{FF2B5EF4-FFF2-40B4-BE49-F238E27FC236}">
                <a16:creationId xmlns:a16="http://schemas.microsoft.com/office/drawing/2014/main" id="{C03F878E-DE03-2942-B907-3CF8B4BF5BA7}"/>
              </a:ext>
            </a:extLst>
          </p:cNvPr>
          <p:cNvSpPr/>
          <p:nvPr userDrawn="1"/>
        </p:nvSpPr>
        <p:spPr>
          <a:xfrm>
            <a:off x="0" y="0"/>
            <a:ext cx="12192000" cy="441325"/>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946D80A-BB91-1241-848B-6B912282049B}"/>
              </a:ext>
            </a:extLst>
          </p:cNvPr>
          <p:cNvSpPr/>
          <p:nvPr userDrawn="1"/>
        </p:nvSpPr>
        <p:spPr>
          <a:xfrm>
            <a:off x="0" y="6742113"/>
            <a:ext cx="12191999" cy="125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46EAD9-019B-7E48-B955-761A2E21FBB3}"/>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329716590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Formal Purple 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8B09DB-0CE7-674F-8B4F-D3BDC1E1F580}"/>
              </a:ext>
            </a:extLst>
          </p:cNvPr>
          <p:cNvSpPr/>
          <p:nvPr userDrawn="1"/>
        </p:nvSpPr>
        <p:spPr>
          <a:xfrm>
            <a:off x="0" y="0"/>
            <a:ext cx="12192000" cy="6857999"/>
          </a:xfrm>
          <a:prstGeom prst="rect">
            <a:avLst/>
          </a:prstGeom>
          <a:solidFill>
            <a:srgbClr val="821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45A774C6-72B5-B54D-AFC5-BEDE6662B008}"/>
              </a:ext>
            </a:extLst>
          </p:cNvPr>
          <p:cNvSpPr>
            <a:spLocks noGrp="1"/>
          </p:cNvSpPr>
          <p:nvPr>
            <p:ph type="ctrTitle"/>
          </p:nvPr>
        </p:nvSpPr>
        <p:spPr>
          <a:xfrm>
            <a:off x="442913" y="2024063"/>
            <a:ext cx="11306173" cy="1814024"/>
          </a:xfrm>
          <a:prstGeom prst="rect">
            <a:avLst/>
          </a:prstGeom>
        </p:spPr>
        <p:txBody>
          <a:bodyPr lIns="0" rIns="90000" anchor="b"/>
          <a:lstStyle>
            <a:lvl1pPr algn="l">
              <a:defRPr sz="6000" b="1">
                <a:solidFill>
                  <a:schemeClr val="bg1"/>
                </a:solidFill>
              </a:defRPr>
            </a:lvl1pPr>
          </a:lstStyle>
          <a:p>
            <a:r>
              <a:rPr lang="en-GB" dirty="0"/>
              <a:t>Click to edit Master title style</a:t>
            </a:r>
            <a:endParaRPr lang="en-US" dirty="0"/>
          </a:p>
        </p:txBody>
      </p:sp>
      <p:sp>
        <p:nvSpPr>
          <p:cNvPr id="15" name="Subtitle 2">
            <a:extLst>
              <a:ext uri="{FF2B5EF4-FFF2-40B4-BE49-F238E27FC236}">
                <a16:creationId xmlns:a16="http://schemas.microsoft.com/office/drawing/2014/main" id="{D8CD21CC-038F-084D-86A0-F56D478F11ED}"/>
              </a:ext>
            </a:extLst>
          </p:cNvPr>
          <p:cNvSpPr>
            <a:spLocks noGrp="1"/>
          </p:cNvSpPr>
          <p:nvPr>
            <p:ph type="subTitle" idx="1"/>
          </p:nvPr>
        </p:nvSpPr>
        <p:spPr>
          <a:xfrm>
            <a:off x="442913" y="4015578"/>
            <a:ext cx="11306173" cy="1155172"/>
          </a:xfrm>
          <a:prstGeom prst="rect">
            <a:avLst/>
          </a:prstGeom>
        </p:spPr>
        <p:txBody>
          <a:bodyPr lIns="0">
            <a:normAutofit/>
          </a:bodyPr>
          <a:lstStyle>
            <a:lvl1pPr marL="0" indent="0" algn="l">
              <a:buNone/>
              <a:defRPr sz="3000" b="1">
                <a:solidFill>
                  <a:srgbClr val="C7017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11" name="Rectangle 10">
            <a:extLst>
              <a:ext uri="{FF2B5EF4-FFF2-40B4-BE49-F238E27FC236}">
                <a16:creationId xmlns:a16="http://schemas.microsoft.com/office/drawing/2014/main" id="{B669F709-E7C3-C149-A260-3C4BD44CD5DB}"/>
              </a:ext>
            </a:extLst>
          </p:cNvPr>
          <p:cNvSpPr/>
          <p:nvPr userDrawn="1"/>
        </p:nvSpPr>
        <p:spPr>
          <a:xfrm>
            <a:off x="0" y="1"/>
            <a:ext cx="12192000" cy="4526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9635ED3-5E00-7F4E-9AE5-AF4B24A44CF5}"/>
              </a:ext>
            </a:extLst>
          </p:cNvPr>
          <p:cNvSpPr/>
          <p:nvPr userDrawn="1"/>
        </p:nvSpPr>
        <p:spPr>
          <a:xfrm>
            <a:off x="0" y="6742113"/>
            <a:ext cx="12191999" cy="125999"/>
          </a:xfrm>
          <a:prstGeom prst="rect">
            <a:avLst/>
          </a:prstGeom>
          <a:solidFill>
            <a:srgbClr val="C701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A6E2"/>
              </a:solidFill>
            </a:endParaRPr>
          </a:p>
        </p:txBody>
      </p:sp>
      <p:pic>
        <p:nvPicPr>
          <p:cNvPr id="12" name="Picture 11">
            <a:extLst>
              <a:ext uri="{FF2B5EF4-FFF2-40B4-BE49-F238E27FC236}">
                <a16:creationId xmlns:a16="http://schemas.microsoft.com/office/drawing/2014/main" id="{B0644EBE-7026-5544-BDC9-6245FED4C978}"/>
              </a:ext>
            </a:extLst>
          </p:cNvPr>
          <p:cNvPicPr>
            <a:picLocks noChangeAspect="1"/>
          </p:cNvPicPr>
          <p:nvPr userDrawn="1"/>
        </p:nvPicPr>
        <p:blipFill>
          <a:blip r:embed="rId2"/>
          <a:srcRect/>
          <a:stretch/>
        </p:blipFill>
        <p:spPr>
          <a:xfrm>
            <a:off x="442913" y="5832766"/>
            <a:ext cx="2429352" cy="685021"/>
          </a:xfrm>
          <a:prstGeom prst="rect">
            <a:avLst/>
          </a:prstGeom>
        </p:spPr>
      </p:pic>
    </p:spTree>
    <p:extLst>
      <p:ext uri="{BB962C8B-B14F-4D97-AF65-F5344CB8AC3E}">
        <p14:creationId xmlns:p14="http://schemas.microsoft.com/office/powerpoint/2010/main" val="180416027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Presentation End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05F40A0-24CE-1A4E-BEAA-839D1ED1AA27}"/>
              </a:ext>
            </a:extLst>
          </p:cNvPr>
          <p:cNvSpPr/>
          <p:nvPr userDrawn="1"/>
        </p:nvSpPr>
        <p:spPr>
          <a:xfrm>
            <a:off x="0" y="441326"/>
            <a:ext cx="12191999" cy="6300786"/>
          </a:xfrm>
          <a:prstGeom prst="rect">
            <a:avLst/>
          </a:prstGeom>
          <a:gradFill>
            <a:gsLst>
              <a:gs pos="75000">
                <a:srgbClr val="821E69"/>
              </a:gs>
              <a:gs pos="0">
                <a:srgbClr val="C7017F"/>
              </a:gs>
            </a:gsLst>
            <a:lin ang="108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6005B"/>
              </a:solidFill>
            </a:endParaRPr>
          </a:p>
        </p:txBody>
      </p:sp>
      <p:sp>
        <p:nvSpPr>
          <p:cNvPr id="2" name="TextBox 1">
            <a:extLst>
              <a:ext uri="{FF2B5EF4-FFF2-40B4-BE49-F238E27FC236}">
                <a16:creationId xmlns:a16="http://schemas.microsoft.com/office/drawing/2014/main" id="{DEE1A0BD-8134-9B4A-AE3E-E7C0EECCD029}"/>
              </a:ext>
            </a:extLst>
          </p:cNvPr>
          <p:cNvSpPr txBox="1"/>
          <p:nvPr userDrawn="1"/>
        </p:nvSpPr>
        <p:spPr>
          <a:xfrm>
            <a:off x="442913" y="2024062"/>
            <a:ext cx="11306175" cy="1814024"/>
          </a:xfrm>
          <a:prstGeom prst="rect">
            <a:avLst/>
          </a:prstGeom>
          <a:noFill/>
        </p:spPr>
        <p:txBody>
          <a:bodyPr wrap="square" lIns="0" tIns="0" rIns="0" bIns="0" rtlCol="0" anchor="b" anchorCtr="0">
            <a:normAutofit/>
          </a:bodyPr>
          <a:lstStyle/>
          <a:p>
            <a:pPr algn="l"/>
            <a:r>
              <a:rPr lang="en-US" sz="6000" b="1" dirty="0">
                <a:solidFill>
                  <a:schemeClr val="bg1"/>
                </a:solidFill>
              </a:rPr>
              <a:t>Thank you</a:t>
            </a:r>
          </a:p>
        </p:txBody>
      </p:sp>
      <p:pic>
        <p:nvPicPr>
          <p:cNvPr id="7" name="Picture 6">
            <a:extLst>
              <a:ext uri="{FF2B5EF4-FFF2-40B4-BE49-F238E27FC236}">
                <a16:creationId xmlns:a16="http://schemas.microsoft.com/office/drawing/2014/main" id="{F6987525-B118-1D42-AD55-2D98CDF5D50D}"/>
              </a:ext>
            </a:extLst>
          </p:cNvPr>
          <p:cNvPicPr>
            <a:picLocks noChangeAspect="1"/>
          </p:cNvPicPr>
          <p:nvPr userDrawn="1"/>
        </p:nvPicPr>
        <p:blipFill>
          <a:blip r:embed="rId2"/>
          <a:srcRect/>
          <a:stretch/>
        </p:blipFill>
        <p:spPr>
          <a:xfrm>
            <a:off x="442913" y="821854"/>
            <a:ext cx="3427412" cy="966450"/>
          </a:xfrm>
          <a:prstGeom prst="rect">
            <a:avLst/>
          </a:prstGeom>
        </p:spPr>
      </p:pic>
    </p:spTree>
    <p:extLst>
      <p:ext uri="{BB962C8B-B14F-4D97-AF65-F5344CB8AC3E}">
        <p14:creationId xmlns:p14="http://schemas.microsoft.com/office/powerpoint/2010/main" val="2964781102"/>
      </p:ext>
    </p:extLst>
  </p:cSld>
  <p:clrMapOvr>
    <a:masterClrMapping/>
  </p:clrMapOvr>
  <p:extLst>
    <p:ext uri="{DCECCB84-F9BA-43D5-87BE-67443E8EF086}">
      <p15:sldGuideLst xmlns:p15="http://schemas.microsoft.com/office/powerpoint/2012/main"/>
    </p:ext>
  </p:extLst>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1_One Colum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95D28-07F6-9F47-8128-50C443109906}"/>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ACF5D-95B4-ED49-9DD6-98E1235076B4}"/>
              </a:ext>
            </a:extLst>
          </p:cNvPr>
          <p:cNvSpPr>
            <a:spLocks noGrp="1"/>
          </p:cNvSpPr>
          <p:nvPr>
            <p:ph sz="half" idx="1"/>
          </p:nvPr>
        </p:nvSpPr>
        <p:spPr>
          <a:xfrm>
            <a:off x="442913" y="1989138"/>
            <a:ext cx="11306174"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Title 1">
            <a:extLst>
              <a:ext uri="{FF2B5EF4-FFF2-40B4-BE49-F238E27FC236}">
                <a16:creationId xmlns:a16="http://schemas.microsoft.com/office/drawing/2014/main" id="{1E523BD2-753E-0A47-B307-D80B3FF627EE}"/>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pic>
        <p:nvPicPr>
          <p:cNvPr id="13" name="Picture 12">
            <a:extLst>
              <a:ext uri="{FF2B5EF4-FFF2-40B4-BE49-F238E27FC236}">
                <a16:creationId xmlns:a16="http://schemas.microsoft.com/office/drawing/2014/main" id="{87BB0FE4-66FF-0E42-841A-3EC5F7C7E6A2}"/>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6" name="Rectangle 5">
            <a:extLst>
              <a:ext uri="{FF2B5EF4-FFF2-40B4-BE49-F238E27FC236}">
                <a16:creationId xmlns:a16="http://schemas.microsoft.com/office/drawing/2014/main" id="{5D683437-A234-3E4E-8B92-A0C560819C16}"/>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1CDF1BA5-471A-8044-BDBA-890115BBFFDE}"/>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Tree>
    <p:extLst>
      <p:ext uri="{BB962C8B-B14F-4D97-AF65-F5344CB8AC3E}">
        <p14:creationId xmlns:p14="http://schemas.microsoft.com/office/powerpoint/2010/main" val="378747355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1_Two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C710-A668-F144-8CC5-039AD81D3231}"/>
              </a:ext>
            </a:extLst>
          </p:cNvPr>
          <p:cNvSpPr>
            <a:spLocks noGrp="1"/>
          </p:cNvSpPr>
          <p:nvPr>
            <p:ph type="title"/>
          </p:nvPr>
        </p:nvSpPr>
        <p:spPr>
          <a:xfrm>
            <a:off x="442912" y="800101"/>
            <a:ext cx="11306176" cy="1001982"/>
          </a:xfrm>
          <a:prstGeom prst="rect">
            <a:avLst/>
          </a:prstGeom>
        </p:spPr>
        <p:txBody>
          <a:bodyPr anchor="ctr" anchorCtr="0"/>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EC09ECCE-CA94-5841-8835-15D01FC20CFF}"/>
              </a:ext>
            </a:extLst>
          </p:cNvPr>
          <p:cNvSpPr>
            <a:spLocks noGrp="1"/>
          </p:cNvSpPr>
          <p:nvPr>
            <p:ph idx="1"/>
          </p:nvPr>
        </p:nvSpPr>
        <p:spPr>
          <a:xfrm>
            <a:off x="442912" y="1989138"/>
            <a:ext cx="5473701" cy="3708399"/>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Content Placeholder 2">
            <a:extLst>
              <a:ext uri="{FF2B5EF4-FFF2-40B4-BE49-F238E27FC236}">
                <a16:creationId xmlns:a16="http://schemas.microsoft.com/office/drawing/2014/main" id="{582F0DD8-CD89-964C-A0BF-3C891A947F9F}"/>
              </a:ext>
            </a:extLst>
          </p:cNvPr>
          <p:cNvSpPr>
            <a:spLocks noGrp="1"/>
          </p:cNvSpPr>
          <p:nvPr>
            <p:ph idx="12"/>
          </p:nvPr>
        </p:nvSpPr>
        <p:spPr>
          <a:xfrm>
            <a:off x="6275388" y="1989138"/>
            <a:ext cx="5473700" cy="370840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9" name="Picture 8">
            <a:extLst>
              <a:ext uri="{FF2B5EF4-FFF2-40B4-BE49-F238E27FC236}">
                <a16:creationId xmlns:a16="http://schemas.microsoft.com/office/drawing/2014/main" id="{7D5C41AB-1925-C846-A884-6B4D4880A28C}"/>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3" name="Text Placeholder 11">
            <a:extLst>
              <a:ext uri="{FF2B5EF4-FFF2-40B4-BE49-F238E27FC236}">
                <a16:creationId xmlns:a16="http://schemas.microsoft.com/office/drawing/2014/main" id="{6E146BB0-D198-0847-B8BF-82032479A2C6}"/>
              </a:ext>
            </a:extLst>
          </p:cNvPr>
          <p:cNvSpPr>
            <a:spLocks noGrp="1"/>
          </p:cNvSpPr>
          <p:nvPr>
            <p:ph type="body" sz="quarter" idx="10"/>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4" name="Rectangle 13">
            <a:extLst>
              <a:ext uri="{FF2B5EF4-FFF2-40B4-BE49-F238E27FC236}">
                <a16:creationId xmlns:a16="http://schemas.microsoft.com/office/drawing/2014/main" id="{5DD38791-8F3B-A640-A6FC-8EC532732508}"/>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63AD13-8CBA-8648-88F4-6142126E9F9A}"/>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684526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1_Three Column Secondary">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1B88EC-6B3F-324D-8A9A-A2200D031343}"/>
              </a:ext>
            </a:extLst>
          </p:cNvPr>
          <p:cNvSpPr>
            <a:spLocks noGrp="1"/>
          </p:cNvSpPr>
          <p:nvPr>
            <p:ph sz="half" idx="2"/>
          </p:nvPr>
        </p:nvSpPr>
        <p:spPr>
          <a:xfrm>
            <a:off x="442912" y="2813048"/>
            <a:ext cx="3529013"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a:extLst>
              <a:ext uri="{FF2B5EF4-FFF2-40B4-BE49-F238E27FC236}">
                <a16:creationId xmlns:a16="http://schemas.microsoft.com/office/drawing/2014/main" id="{FADD979E-7EEF-5D4A-8AC3-74C6CE848442}"/>
              </a:ext>
            </a:extLst>
          </p:cNvPr>
          <p:cNvSpPr>
            <a:spLocks noGrp="1"/>
          </p:cNvSpPr>
          <p:nvPr>
            <p:ph type="body" sz="quarter" idx="3"/>
          </p:nvPr>
        </p:nvSpPr>
        <p:spPr>
          <a:xfrm>
            <a:off x="8220075" y="1989138"/>
            <a:ext cx="3527425"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a:extLst>
              <a:ext uri="{FF2B5EF4-FFF2-40B4-BE49-F238E27FC236}">
                <a16:creationId xmlns:a16="http://schemas.microsoft.com/office/drawing/2014/main" id="{0D32B247-F8B0-6A43-86FE-2923DBEF9C8F}"/>
              </a:ext>
            </a:extLst>
          </p:cNvPr>
          <p:cNvSpPr>
            <a:spLocks noGrp="1"/>
          </p:cNvSpPr>
          <p:nvPr>
            <p:ph sz="quarter" idx="4"/>
          </p:nvPr>
        </p:nvSpPr>
        <p:spPr>
          <a:xfrm>
            <a:off x="4332288" y="2813047"/>
            <a:ext cx="3527425" cy="2884490"/>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9" name="Content Placeholder 5">
            <a:extLst>
              <a:ext uri="{FF2B5EF4-FFF2-40B4-BE49-F238E27FC236}">
                <a16:creationId xmlns:a16="http://schemas.microsoft.com/office/drawing/2014/main" id="{C43422A0-145A-7943-95AD-B9C948D26B2D}"/>
              </a:ext>
            </a:extLst>
          </p:cNvPr>
          <p:cNvSpPr>
            <a:spLocks noGrp="1"/>
          </p:cNvSpPr>
          <p:nvPr>
            <p:ph sz="quarter" idx="10"/>
          </p:nvPr>
        </p:nvSpPr>
        <p:spPr>
          <a:xfrm>
            <a:off x="8220076" y="2813046"/>
            <a:ext cx="3529012" cy="2884491"/>
          </a:xfrm>
          <a:prstGeom prst="rect">
            <a:avLst/>
          </a:prstGeo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14" name="Picture 13">
            <a:extLst>
              <a:ext uri="{FF2B5EF4-FFF2-40B4-BE49-F238E27FC236}">
                <a16:creationId xmlns:a16="http://schemas.microsoft.com/office/drawing/2014/main" id="{CE2A91DF-79A7-914F-947D-CF72742487D7}"/>
              </a:ext>
            </a:extLst>
          </p:cNvPr>
          <p:cNvPicPr>
            <a:picLocks noChangeAspect="1"/>
          </p:cNvPicPr>
          <p:nvPr userDrawn="1"/>
        </p:nvPicPr>
        <p:blipFill>
          <a:blip r:embed="rId2"/>
          <a:stretch>
            <a:fillRect/>
          </a:stretch>
        </p:blipFill>
        <p:spPr>
          <a:xfrm>
            <a:off x="442912" y="5832092"/>
            <a:ext cx="568359" cy="676275"/>
          </a:xfrm>
          <a:prstGeom prst="rect">
            <a:avLst/>
          </a:prstGeom>
        </p:spPr>
      </p:pic>
      <p:sp>
        <p:nvSpPr>
          <p:cNvPr id="18" name="Text Placeholder 11">
            <a:extLst>
              <a:ext uri="{FF2B5EF4-FFF2-40B4-BE49-F238E27FC236}">
                <a16:creationId xmlns:a16="http://schemas.microsoft.com/office/drawing/2014/main" id="{EF264802-11B4-5941-991C-96BAD56284CF}"/>
              </a:ext>
            </a:extLst>
          </p:cNvPr>
          <p:cNvSpPr>
            <a:spLocks noGrp="1"/>
          </p:cNvSpPr>
          <p:nvPr>
            <p:ph type="body" sz="quarter" idx="12"/>
          </p:nvPr>
        </p:nvSpPr>
        <p:spPr>
          <a:xfrm>
            <a:off x="6275387" y="6057900"/>
            <a:ext cx="5473699" cy="368888"/>
          </a:xfrm>
          <a:prstGeom prst="rect">
            <a:avLst/>
          </a:prstGeom>
        </p:spPr>
        <p:txBody>
          <a:bodyPr tIns="0" rIns="0" bIns="0" anchor="b" anchorCtr="0">
            <a:noAutofit/>
          </a:bodyPr>
          <a:lstStyle>
            <a:lvl1pPr marL="0" indent="0" algn="r">
              <a:buNone/>
              <a:defRPr sz="1800">
                <a:solidFill>
                  <a:srgbClr val="E6005B"/>
                </a:solidFill>
              </a:defRPr>
            </a:lvl1pPr>
          </a:lstStyle>
          <a:p>
            <a:pPr lvl="0"/>
            <a:r>
              <a:rPr lang="en-GB" dirty="0"/>
              <a:t>Click to edit Master text styles</a:t>
            </a:r>
          </a:p>
        </p:txBody>
      </p:sp>
      <p:sp>
        <p:nvSpPr>
          <p:cNvPr id="19" name="Title 1">
            <a:extLst>
              <a:ext uri="{FF2B5EF4-FFF2-40B4-BE49-F238E27FC236}">
                <a16:creationId xmlns:a16="http://schemas.microsoft.com/office/drawing/2014/main" id="{AC1D1754-6A16-0A4B-9E06-5B285B1354A6}"/>
              </a:ext>
            </a:extLst>
          </p:cNvPr>
          <p:cNvSpPr>
            <a:spLocks noGrp="1"/>
          </p:cNvSpPr>
          <p:nvPr>
            <p:ph type="title"/>
          </p:nvPr>
        </p:nvSpPr>
        <p:spPr>
          <a:xfrm>
            <a:off x="442912" y="800100"/>
            <a:ext cx="11306175" cy="1001983"/>
          </a:xfrm>
          <a:prstGeom prst="rect">
            <a:avLst/>
          </a:prstGeom>
        </p:spPr>
        <p:txBody>
          <a:bodyPr/>
          <a:lstStyle/>
          <a:p>
            <a:r>
              <a:rPr lang="en-GB" dirty="0"/>
              <a:t>Click to edit Master title style</a:t>
            </a:r>
            <a:endParaRPr lang="en-US" dirty="0"/>
          </a:p>
        </p:txBody>
      </p:sp>
      <p:sp>
        <p:nvSpPr>
          <p:cNvPr id="20" name="Text Placeholder 2">
            <a:extLst>
              <a:ext uri="{FF2B5EF4-FFF2-40B4-BE49-F238E27FC236}">
                <a16:creationId xmlns:a16="http://schemas.microsoft.com/office/drawing/2014/main" id="{760B23AA-B159-A04B-A49B-76835B62994D}"/>
              </a:ext>
            </a:extLst>
          </p:cNvPr>
          <p:cNvSpPr>
            <a:spLocks noGrp="1"/>
          </p:cNvSpPr>
          <p:nvPr>
            <p:ph type="body" idx="1"/>
          </p:nvPr>
        </p:nvSpPr>
        <p:spPr>
          <a:xfrm>
            <a:off x="442912" y="1989138"/>
            <a:ext cx="3529013"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1" name="Text Placeholder 2">
            <a:extLst>
              <a:ext uri="{FF2B5EF4-FFF2-40B4-BE49-F238E27FC236}">
                <a16:creationId xmlns:a16="http://schemas.microsoft.com/office/drawing/2014/main" id="{EF568595-A127-5846-A037-D0819A0252E6}"/>
              </a:ext>
            </a:extLst>
          </p:cNvPr>
          <p:cNvSpPr>
            <a:spLocks noGrp="1"/>
          </p:cNvSpPr>
          <p:nvPr>
            <p:ph type="body" idx="13"/>
          </p:nvPr>
        </p:nvSpPr>
        <p:spPr>
          <a:xfrm>
            <a:off x="4332288" y="1989138"/>
            <a:ext cx="3527425" cy="636855"/>
          </a:xfrm>
          <a:prstGeom prst="rect">
            <a:avLst/>
          </a:prstGeom>
        </p:spPr>
        <p:txBody>
          <a:bodyPr anchor="ctr" anchorCtr="0"/>
          <a:lstStyle>
            <a:lvl1pPr marL="0" indent="0">
              <a:buNone/>
              <a:defRPr sz="2400" b="1">
                <a:solidFill>
                  <a:srgbClr val="9E043D"/>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22" name="Rectangle 21">
            <a:extLst>
              <a:ext uri="{FF2B5EF4-FFF2-40B4-BE49-F238E27FC236}">
                <a16:creationId xmlns:a16="http://schemas.microsoft.com/office/drawing/2014/main" id="{EAD682C8-053C-4942-93C0-CDCB02169B50}"/>
              </a:ext>
            </a:extLst>
          </p:cNvPr>
          <p:cNvSpPr/>
          <p:nvPr userDrawn="1"/>
        </p:nvSpPr>
        <p:spPr>
          <a:xfrm>
            <a:off x="1" y="0"/>
            <a:ext cx="12191999" cy="441325"/>
          </a:xfrm>
          <a:prstGeom prst="rect">
            <a:avLst/>
          </a:prstGeom>
          <a:solidFill>
            <a:srgbClr val="E60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2EA856-078C-B74C-87C6-AC58462CB29C}"/>
              </a:ext>
            </a:extLst>
          </p:cNvPr>
          <p:cNvSpPr/>
          <p:nvPr userDrawn="1"/>
        </p:nvSpPr>
        <p:spPr>
          <a:xfrm>
            <a:off x="0" y="6742113"/>
            <a:ext cx="12191999" cy="125999"/>
          </a:xfrm>
          <a:prstGeom prst="rect">
            <a:avLst/>
          </a:prstGeom>
          <a:solidFill>
            <a:srgbClr val="9E0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858185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userDrawn="1">
  <p:cSld name="Black Slides bot LOGO no TOT ">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9074" y="5940577"/>
            <a:ext cx="1558109" cy="472771"/>
          </a:xfrm>
          <a:prstGeom prst="rect">
            <a:avLst/>
          </a:prstGeom>
        </p:spPr>
      </p:pic>
      <p:sp>
        <p:nvSpPr>
          <p:cNvPr id="13"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14/06/2023</a:t>
            </a:fld>
            <a:endParaRPr lang="en-GB"/>
          </a:p>
        </p:txBody>
      </p:sp>
      <p:sp>
        <p:nvSpPr>
          <p:cNvPr id="14" name="Title Placeholder 1"/>
          <p:cNvSpPr>
            <a:spLocks noGrp="1"/>
          </p:cNvSpPr>
          <p:nvPr>
            <p:ph type="title"/>
          </p:nvPr>
        </p:nvSpPr>
        <p:spPr>
          <a:xfrm>
            <a:off x="455427" y="369731"/>
            <a:ext cx="11261756"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8"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70322021"/>
      </p:ext>
    </p:extLst>
  </p:cSld>
  <p:clrMapOvr>
    <a:overrideClrMapping bg1="dk1" tx1="lt1" bg2="dk2" tx2="lt2" accent1="accent1" accent2="accent2" accent3="accent3" accent4="accent4" accent5="accent5" accent6="accent6" hlink="hlink" folHlink="folHlink"/>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1198696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857528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990678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646856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615760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865275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235423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817093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4425496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176770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572826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6"/>
        <p:cNvGrpSpPr/>
        <p:nvPr/>
      </p:nvGrpSpPr>
      <p:grpSpPr>
        <a:xfrm>
          <a:off x="0" y="0"/>
          <a:ext cx="0" cy="0"/>
          <a:chOff x="0" y="0"/>
          <a:chExt cx="0" cy="0"/>
        </a:xfrm>
      </p:grpSpPr>
      <p:pic>
        <p:nvPicPr>
          <p:cNvPr id="17" name="Google Shape;17;p46"/>
          <p:cNvPicPr preferRelativeResize="0"/>
          <p:nvPr/>
        </p:nvPicPr>
        <p:blipFill rotWithShape="1">
          <a:blip r:embed="rId2">
            <a:alphaModFix/>
          </a:blip>
          <a:srcRect l="4081" t="16401" r="4079" b="20950"/>
          <a:stretch/>
        </p:blipFill>
        <p:spPr>
          <a:xfrm>
            <a:off x="0" y="0"/>
            <a:ext cx="12192000" cy="6858000"/>
          </a:xfrm>
          <a:prstGeom prst="rect">
            <a:avLst/>
          </a:prstGeom>
          <a:noFill/>
          <a:ln>
            <a:noFill/>
          </a:ln>
        </p:spPr>
      </p:pic>
      <p:sp>
        <p:nvSpPr>
          <p:cNvPr id="18" name="Google Shape;18;p46"/>
          <p:cNvSpPr txBox="1">
            <a:spLocks noGrp="1"/>
          </p:cNvSpPr>
          <p:nvPr>
            <p:ph type="dt" idx="10"/>
          </p:nvPr>
        </p:nvSpPr>
        <p:spPr>
          <a:xfrm>
            <a:off x="838201" y="6356353"/>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46"/>
          <p:cNvSpPr txBox="1">
            <a:spLocks noGrp="1"/>
          </p:cNvSpPr>
          <p:nvPr>
            <p:ph type="ftr" idx="11"/>
          </p:nvPr>
        </p:nvSpPr>
        <p:spPr>
          <a:xfrm>
            <a:off x="4038601" y="6356353"/>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46"/>
          <p:cNvSpPr txBox="1">
            <a:spLocks noGrp="1"/>
          </p:cNvSpPr>
          <p:nvPr>
            <p:ph type="sldNum" idx="12"/>
          </p:nvPr>
        </p:nvSpPr>
        <p:spPr>
          <a:xfrm>
            <a:off x="8610601" y="6356353"/>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125665690"/>
      </p:ext>
    </p:extLst>
  </p:cSld>
  <p:clrMapOvr>
    <a:masterClrMapping/>
  </p:clrMapOvr>
  <p:extLst>
    <p:ext uri="{DCECCB84-F9BA-43D5-87BE-67443E8EF086}">
      <p15:sldGuideLst xmlns:p15="http://schemas.microsoft.com/office/powerpoint/2012/main">
        <p15:guide id="1" orient="horz" pos="2160">
          <p15:clr>
            <a:srgbClr val="FBAE40"/>
          </p15:clr>
        </p15:guide>
        <p15:guide id="2" pos="3120">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
        <p:cNvGrpSpPr/>
        <p:nvPr/>
      </p:nvGrpSpPr>
      <p:grpSpPr>
        <a:xfrm>
          <a:off x="0" y="0"/>
          <a:ext cx="0" cy="0"/>
          <a:chOff x="0" y="0"/>
          <a:chExt cx="0" cy="0"/>
        </a:xfrm>
      </p:grpSpPr>
      <p:sp>
        <p:nvSpPr>
          <p:cNvPr id="22" name="Google Shape;22;p47"/>
          <p:cNvSpPr txBox="1">
            <a:spLocks noGrp="1"/>
          </p:cNvSpPr>
          <p:nvPr>
            <p:ph type="dt" idx="10"/>
          </p:nvPr>
        </p:nvSpPr>
        <p:spPr>
          <a:xfrm>
            <a:off x="838201" y="6356353"/>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47"/>
          <p:cNvSpPr txBox="1">
            <a:spLocks noGrp="1"/>
          </p:cNvSpPr>
          <p:nvPr>
            <p:ph type="ftr" idx="11"/>
          </p:nvPr>
        </p:nvSpPr>
        <p:spPr>
          <a:xfrm>
            <a:off x="4038601" y="6356353"/>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47"/>
          <p:cNvSpPr txBox="1">
            <a:spLocks noGrp="1"/>
          </p:cNvSpPr>
          <p:nvPr>
            <p:ph type="sldNum" idx="12"/>
          </p:nvPr>
        </p:nvSpPr>
        <p:spPr>
          <a:xfrm>
            <a:off x="8610601" y="6356353"/>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pic>
        <p:nvPicPr>
          <p:cNvPr id="25" name="Google Shape;25;p47"/>
          <p:cNvPicPr preferRelativeResize="0"/>
          <p:nvPr/>
        </p:nvPicPr>
        <p:blipFill rotWithShape="1">
          <a:blip r:embed="rId2">
            <a:alphaModFix amt="50000"/>
          </a:blip>
          <a:srcRect l="12740" t="7709" r="20266" b="39178"/>
          <a:stretch/>
        </p:blipFill>
        <p:spPr>
          <a:xfrm>
            <a:off x="-1" y="0"/>
            <a:ext cx="12192001" cy="6858000"/>
          </a:xfrm>
          <a:prstGeom prst="rect">
            <a:avLst/>
          </a:prstGeom>
          <a:noFill/>
          <a:ln>
            <a:noFill/>
          </a:ln>
        </p:spPr>
      </p:pic>
    </p:spTree>
    <p:extLst>
      <p:ext uri="{BB962C8B-B14F-4D97-AF65-F5344CB8AC3E}">
        <p14:creationId xmlns:p14="http://schemas.microsoft.com/office/powerpoint/2010/main" val="189973629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Blank Slide">
  <p:cSld name="Blank Slide">
    <p:spTree>
      <p:nvGrpSpPr>
        <p:cNvPr id="1" name="Shape 26"/>
        <p:cNvGrpSpPr/>
        <p:nvPr/>
      </p:nvGrpSpPr>
      <p:grpSpPr>
        <a:xfrm>
          <a:off x="0" y="0"/>
          <a:ext cx="0" cy="0"/>
          <a:chOff x="0" y="0"/>
          <a:chExt cx="0" cy="0"/>
        </a:xfrm>
      </p:grpSpPr>
      <p:pic>
        <p:nvPicPr>
          <p:cNvPr id="27" name="Google Shape;27;p48"/>
          <p:cNvPicPr preferRelativeResize="0"/>
          <p:nvPr/>
        </p:nvPicPr>
        <p:blipFill rotWithShape="1">
          <a:blip r:embed="rId2">
            <a:alphaModFix amt="50000"/>
          </a:blip>
          <a:srcRect l="41598" t="7709" r="20268" b="39178"/>
          <a:stretch/>
        </p:blipFill>
        <p:spPr>
          <a:xfrm>
            <a:off x="1" y="1"/>
            <a:ext cx="6940058" cy="6857999"/>
          </a:xfrm>
          <a:prstGeom prst="rect">
            <a:avLst/>
          </a:prstGeom>
          <a:noFill/>
          <a:ln>
            <a:noFill/>
          </a:ln>
        </p:spPr>
      </p:pic>
      <p:sp>
        <p:nvSpPr>
          <p:cNvPr id="28" name="Google Shape;28;p48"/>
          <p:cNvSpPr>
            <a:spLocks noGrp="1"/>
          </p:cNvSpPr>
          <p:nvPr>
            <p:ph type="pic" idx="2"/>
          </p:nvPr>
        </p:nvSpPr>
        <p:spPr>
          <a:xfrm>
            <a:off x="6940062" y="0"/>
            <a:ext cx="5251938" cy="6858000"/>
          </a:xfrm>
          <a:prstGeom prst="rect">
            <a:avLst/>
          </a:prstGeom>
          <a:noFill/>
          <a:ln>
            <a:noFill/>
          </a:ln>
        </p:spPr>
      </p:sp>
      <p:cxnSp>
        <p:nvCxnSpPr>
          <p:cNvPr id="29" name="Google Shape;29;p48"/>
          <p:cNvCxnSpPr/>
          <p:nvPr/>
        </p:nvCxnSpPr>
        <p:spPr>
          <a:xfrm>
            <a:off x="606780" y="6493388"/>
            <a:ext cx="3240000" cy="0"/>
          </a:xfrm>
          <a:prstGeom prst="straightConnector1">
            <a:avLst/>
          </a:prstGeom>
          <a:noFill/>
          <a:ln w="28575" cap="flat" cmpd="sng">
            <a:solidFill>
              <a:srgbClr val="313026"/>
            </a:solidFill>
            <a:prstDash val="solid"/>
            <a:miter lim="800000"/>
            <a:headEnd type="none" w="sm" len="sm"/>
            <a:tailEnd type="stealth" w="med" len="med"/>
          </a:ln>
        </p:spPr>
      </p:cxnSp>
    </p:spTree>
    <p:extLst>
      <p:ext uri="{BB962C8B-B14F-4D97-AF65-F5344CB8AC3E}">
        <p14:creationId xmlns:p14="http://schemas.microsoft.com/office/powerpoint/2010/main" val="74970545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Vertical heading and text">
  <p:cSld name="Vertical heading and text">
    <p:spTree>
      <p:nvGrpSpPr>
        <p:cNvPr id="1" name="Shape 30"/>
        <p:cNvGrpSpPr/>
        <p:nvPr/>
      </p:nvGrpSpPr>
      <p:grpSpPr>
        <a:xfrm>
          <a:off x="0" y="0"/>
          <a:ext cx="0" cy="0"/>
          <a:chOff x="0" y="0"/>
          <a:chExt cx="0" cy="0"/>
        </a:xfrm>
      </p:grpSpPr>
      <p:pic>
        <p:nvPicPr>
          <p:cNvPr id="31" name="Google Shape;31;p49"/>
          <p:cNvPicPr preferRelativeResize="0"/>
          <p:nvPr/>
        </p:nvPicPr>
        <p:blipFill rotWithShape="1">
          <a:blip r:embed="rId2">
            <a:alphaModFix amt="50000"/>
          </a:blip>
          <a:srcRect l="12740" t="7709" r="20266" b="39178"/>
          <a:stretch/>
        </p:blipFill>
        <p:spPr>
          <a:xfrm>
            <a:off x="-1" y="0"/>
            <a:ext cx="12192001" cy="6858000"/>
          </a:xfrm>
          <a:prstGeom prst="rect">
            <a:avLst/>
          </a:prstGeom>
          <a:noFill/>
          <a:ln>
            <a:noFill/>
          </a:ln>
        </p:spPr>
      </p:pic>
      <p:sp>
        <p:nvSpPr>
          <p:cNvPr id="32" name="Google Shape;32;p49"/>
          <p:cNvSpPr txBox="1"/>
          <p:nvPr/>
        </p:nvSpPr>
        <p:spPr>
          <a:xfrm>
            <a:off x="11260709" y="6310844"/>
            <a:ext cx="710031" cy="365100"/>
          </a:xfrm>
          <a:prstGeom prst="rect">
            <a:avLst/>
          </a:prstGeom>
          <a:noFill/>
          <a:ln>
            <a:noFill/>
          </a:ln>
        </p:spPr>
        <p:txBody>
          <a:bodyPr spcFirstLastPara="1" wrap="square" lIns="74275" tIns="37125" rIns="74275" bIns="37125" anchor="ctr" anchorCtr="0">
            <a:noAutofit/>
          </a:bodyPr>
          <a:lstStyle/>
          <a:p>
            <a:pPr marL="0" marR="0" lvl="0" indent="0" algn="r" rtl="0">
              <a:lnSpc>
                <a:spcPct val="100000"/>
              </a:lnSpc>
              <a:spcBef>
                <a:spcPts val="0"/>
              </a:spcBef>
              <a:spcAft>
                <a:spcPts val="0"/>
              </a:spcAft>
              <a:buClr>
                <a:srgbClr val="000000"/>
              </a:buClr>
              <a:buSzPts val="1300"/>
              <a:buFont typeface="Arial"/>
              <a:buNone/>
            </a:pPr>
            <a:fld id="{00000000-1234-1234-1234-123412341234}" type="slidenum">
              <a:rPr lang="en-US" sz="1300" b="1" i="0" u="none" strike="noStrike" cap="none">
                <a:solidFill>
                  <a:srgbClr val="6A3E2E"/>
                </a:solidFill>
                <a:latin typeface="Montserrat"/>
                <a:ea typeface="Montserrat"/>
                <a:cs typeface="Montserrat"/>
                <a:sym typeface="Montserrat"/>
              </a:rPr>
              <a:pPr marL="0" marR="0" lvl="0" indent="0" algn="r" rtl="0">
                <a:lnSpc>
                  <a:spcPct val="100000"/>
                </a:lnSpc>
                <a:spcBef>
                  <a:spcPts val="0"/>
                </a:spcBef>
                <a:spcAft>
                  <a:spcPts val="0"/>
                </a:spcAft>
                <a:buClr>
                  <a:srgbClr val="000000"/>
                </a:buClr>
                <a:buSzPts val="1300"/>
                <a:buFont typeface="Arial"/>
                <a:buNone/>
              </a:pPr>
              <a:t>‹#›</a:t>
            </a:fld>
            <a:endParaRPr sz="1300" b="1" i="0" u="none" strike="noStrike" cap="none">
              <a:solidFill>
                <a:srgbClr val="6A3E2E"/>
              </a:solidFill>
              <a:latin typeface="Montserrat"/>
              <a:ea typeface="Montserrat"/>
              <a:cs typeface="Montserrat"/>
              <a:sym typeface="Montserrat"/>
            </a:endParaRPr>
          </a:p>
        </p:txBody>
      </p:sp>
    </p:spTree>
    <p:extLst>
      <p:ext uri="{BB962C8B-B14F-4D97-AF65-F5344CB8AC3E}">
        <p14:creationId xmlns:p14="http://schemas.microsoft.com/office/powerpoint/2010/main" val="324892684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Only Heading">
  <p:cSld name="Only Heading">
    <p:bg>
      <p:bgPr>
        <a:solidFill>
          <a:schemeClr val="lt1">
            <a:alpha val="40000"/>
          </a:schemeClr>
        </a:solidFill>
        <a:effectLst/>
      </p:bgPr>
    </p:bg>
    <p:spTree>
      <p:nvGrpSpPr>
        <p:cNvPr id="1" name="Shape 33"/>
        <p:cNvGrpSpPr/>
        <p:nvPr/>
      </p:nvGrpSpPr>
      <p:grpSpPr>
        <a:xfrm>
          <a:off x="0" y="0"/>
          <a:ext cx="0" cy="0"/>
          <a:chOff x="0" y="0"/>
          <a:chExt cx="0" cy="0"/>
        </a:xfrm>
      </p:grpSpPr>
      <p:pic>
        <p:nvPicPr>
          <p:cNvPr id="34" name="Google Shape;34;p50"/>
          <p:cNvPicPr preferRelativeResize="0"/>
          <p:nvPr/>
        </p:nvPicPr>
        <p:blipFill rotWithShape="1">
          <a:blip r:embed="rId2">
            <a:alphaModFix amt="50000"/>
          </a:blip>
          <a:srcRect l="12740" t="7709" r="20266" b="39178"/>
          <a:stretch/>
        </p:blipFill>
        <p:spPr>
          <a:xfrm>
            <a:off x="-1" y="0"/>
            <a:ext cx="12192001" cy="6858000"/>
          </a:xfrm>
          <a:prstGeom prst="rect">
            <a:avLst/>
          </a:prstGeom>
          <a:noFill/>
          <a:ln>
            <a:noFill/>
          </a:ln>
        </p:spPr>
      </p:pic>
      <p:sp>
        <p:nvSpPr>
          <p:cNvPr id="35" name="Google Shape;35;p50"/>
          <p:cNvSpPr txBox="1"/>
          <p:nvPr/>
        </p:nvSpPr>
        <p:spPr>
          <a:xfrm>
            <a:off x="11277847" y="6283019"/>
            <a:ext cx="710031" cy="365100"/>
          </a:xfrm>
          <a:prstGeom prst="rect">
            <a:avLst/>
          </a:prstGeom>
          <a:noFill/>
          <a:ln>
            <a:noFill/>
          </a:ln>
        </p:spPr>
        <p:txBody>
          <a:bodyPr spcFirstLastPara="1" wrap="square" lIns="74275" tIns="37125" rIns="74275" bIns="37125" anchor="ctr" anchorCtr="0">
            <a:noAutofit/>
          </a:bodyPr>
          <a:lstStyle/>
          <a:p>
            <a:pPr marL="0" marR="0" lvl="0" indent="0" algn="r" rtl="0">
              <a:lnSpc>
                <a:spcPct val="100000"/>
              </a:lnSpc>
              <a:spcBef>
                <a:spcPts val="0"/>
              </a:spcBef>
              <a:spcAft>
                <a:spcPts val="0"/>
              </a:spcAft>
              <a:buClr>
                <a:srgbClr val="000000"/>
              </a:buClr>
              <a:buSzPts val="1300"/>
              <a:buFont typeface="Arial"/>
              <a:buNone/>
            </a:pPr>
            <a:fld id="{00000000-1234-1234-1234-123412341234}" type="slidenum">
              <a:rPr lang="en-US" sz="1300" b="1" i="0" u="none" strike="noStrike" cap="none">
                <a:solidFill>
                  <a:srgbClr val="313026"/>
                </a:solidFill>
                <a:latin typeface="Montserrat"/>
                <a:ea typeface="Montserrat"/>
                <a:cs typeface="Montserrat"/>
                <a:sym typeface="Montserrat"/>
              </a:rPr>
              <a:pPr marL="0" marR="0" lvl="0" indent="0" algn="r" rtl="0">
                <a:lnSpc>
                  <a:spcPct val="100000"/>
                </a:lnSpc>
                <a:spcBef>
                  <a:spcPts val="0"/>
                </a:spcBef>
                <a:spcAft>
                  <a:spcPts val="0"/>
                </a:spcAft>
                <a:buClr>
                  <a:srgbClr val="000000"/>
                </a:buClr>
                <a:buSzPts val="1300"/>
                <a:buFont typeface="Arial"/>
                <a:buNone/>
              </a:pPr>
              <a:t>‹#›</a:t>
            </a:fld>
            <a:endParaRPr sz="1300" b="1" i="0" u="none" strike="noStrike" cap="none">
              <a:solidFill>
                <a:srgbClr val="313026"/>
              </a:solidFill>
              <a:latin typeface="Montserrat"/>
              <a:ea typeface="Montserrat"/>
              <a:cs typeface="Montserrat"/>
              <a:sym typeface="Montserrat"/>
            </a:endParaRPr>
          </a:p>
        </p:txBody>
      </p:sp>
      <p:sp>
        <p:nvSpPr>
          <p:cNvPr id="36" name="Google Shape;36;p50"/>
          <p:cNvSpPr txBox="1"/>
          <p:nvPr/>
        </p:nvSpPr>
        <p:spPr>
          <a:xfrm>
            <a:off x="11260709" y="6310844"/>
            <a:ext cx="710031" cy="365100"/>
          </a:xfrm>
          <a:prstGeom prst="rect">
            <a:avLst/>
          </a:prstGeom>
          <a:noFill/>
          <a:ln>
            <a:noFill/>
          </a:ln>
        </p:spPr>
        <p:txBody>
          <a:bodyPr spcFirstLastPara="1" wrap="square" lIns="74275" tIns="37125" rIns="74275" bIns="37125" anchor="ctr" anchorCtr="0">
            <a:noAutofit/>
          </a:bodyPr>
          <a:lstStyle/>
          <a:p>
            <a:pPr marL="0" marR="0" lvl="0" indent="0" algn="r" rtl="0">
              <a:lnSpc>
                <a:spcPct val="100000"/>
              </a:lnSpc>
              <a:spcBef>
                <a:spcPts val="0"/>
              </a:spcBef>
              <a:spcAft>
                <a:spcPts val="0"/>
              </a:spcAft>
              <a:buClr>
                <a:srgbClr val="000000"/>
              </a:buClr>
              <a:buSzPts val="1300"/>
              <a:buFont typeface="Arial"/>
              <a:buNone/>
            </a:pPr>
            <a:fld id="{00000000-1234-1234-1234-123412341234}" type="slidenum">
              <a:rPr lang="en-US" sz="1300" b="1" i="0" u="none" strike="noStrike" cap="none">
                <a:solidFill>
                  <a:srgbClr val="6A3E2E"/>
                </a:solidFill>
                <a:latin typeface="Montserrat"/>
                <a:ea typeface="Montserrat"/>
                <a:cs typeface="Montserrat"/>
                <a:sym typeface="Montserrat"/>
              </a:rPr>
              <a:pPr marL="0" marR="0" lvl="0" indent="0" algn="r" rtl="0">
                <a:lnSpc>
                  <a:spcPct val="100000"/>
                </a:lnSpc>
                <a:spcBef>
                  <a:spcPts val="0"/>
                </a:spcBef>
                <a:spcAft>
                  <a:spcPts val="0"/>
                </a:spcAft>
                <a:buClr>
                  <a:srgbClr val="000000"/>
                </a:buClr>
                <a:buSzPts val="1300"/>
                <a:buFont typeface="Arial"/>
                <a:buNone/>
              </a:pPr>
              <a:t>‹#›</a:t>
            </a:fld>
            <a:endParaRPr sz="1300" b="1" i="0" u="none" strike="noStrike" cap="none">
              <a:solidFill>
                <a:srgbClr val="6A3E2E"/>
              </a:solidFill>
              <a:latin typeface="Montserrat"/>
              <a:ea typeface="Montserrat"/>
              <a:cs typeface="Montserrat"/>
              <a:sym typeface="Montserrat"/>
            </a:endParaRPr>
          </a:p>
        </p:txBody>
      </p:sp>
    </p:spTree>
    <p:extLst>
      <p:ext uri="{BB962C8B-B14F-4D97-AF65-F5344CB8AC3E}">
        <p14:creationId xmlns:p14="http://schemas.microsoft.com/office/powerpoint/2010/main" val="88741857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1_Blank Slide">
  <p:cSld name="1_Blank Slide">
    <p:spTree>
      <p:nvGrpSpPr>
        <p:cNvPr id="1" name="Shape 37"/>
        <p:cNvGrpSpPr/>
        <p:nvPr/>
      </p:nvGrpSpPr>
      <p:grpSpPr>
        <a:xfrm>
          <a:off x="0" y="0"/>
          <a:ext cx="0" cy="0"/>
          <a:chOff x="0" y="0"/>
          <a:chExt cx="0" cy="0"/>
        </a:xfrm>
      </p:grpSpPr>
      <p:cxnSp>
        <p:nvCxnSpPr>
          <p:cNvPr id="38" name="Google Shape;38;p51"/>
          <p:cNvCxnSpPr/>
          <p:nvPr/>
        </p:nvCxnSpPr>
        <p:spPr>
          <a:xfrm>
            <a:off x="606780" y="6493388"/>
            <a:ext cx="3240000" cy="0"/>
          </a:xfrm>
          <a:prstGeom prst="straightConnector1">
            <a:avLst/>
          </a:prstGeom>
          <a:noFill/>
          <a:ln w="28575" cap="flat" cmpd="sng">
            <a:solidFill>
              <a:srgbClr val="313026"/>
            </a:solidFill>
            <a:prstDash val="solid"/>
            <a:miter lim="800000"/>
            <a:headEnd type="none" w="sm" len="sm"/>
            <a:tailEnd type="stealth" w="med" len="med"/>
          </a:ln>
        </p:spPr>
      </p:cxnSp>
      <p:sp>
        <p:nvSpPr>
          <p:cNvPr id="39" name="Google Shape;39;p51"/>
          <p:cNvSpPr txBox="1"/>
          <p:nvPr/>
        </p:nvSpPr>
        <p:spPr>
          <a:xfrm>
            <a:off x="11260709" y="6310844"/>
            <a:ext cx="710031" cy="365100"/>
          </a:xfrm>
          <a:prstGeom prst="rect">
            <a:avLst/>
          </a:prstGeom>
          <a:noFill/>
          <a:ln>
            <a:noFill/>
          </a:ln>
        </p:spPr>
        <p:txBody>
          <a:bodyPr spcFirstLastPara="1" wrap="square" lIns="74275" tIns="37125" rIns="74275" bIns="37125" anchor="ctr" anchorCtr="0">
            <a:noAutofit/>
          </a:bodyPr>
          <a:lstStyle/>
          <a:p>
            <a:pPr marL="0" marR="0" lvl="0" indent="0" algn="r" rtl="0">
              <a:lnSpc>
                <a:spcPct val="100000"/>
              </a:lnSpc>
              <a:spcBef>
                <a:spcPts val="0"/>
              </a:spcBef>
              <a:spcAft>
                <a:spcPts val="0"/>
              </a:spcAft>
              <a:buClr>
                <a:srgbClr val="000000"/>
              </a:buClr>
              <a:buSzPts val="1300"/>
              <a:buFont typeface="Arial"/>
              <a:buNone/>
            </a:pPr>
            <a:fld id="{00000000-1234-1234-1234-123412341234}" type="slidenum">
              <a:rPr lang="en-US" sz="1300" b="1" i="0" u="none" strike="noStrike" cap="none">
                <a:solidFill>
                  <a:srgbClr val="6A3E2E"/>
                </a:solidFill>
                <a:latin typeface="Montserrat"/>
                <a:ea typeface="Montserrat"/>
                <a:cs typeface="Montserrat"/>
                <a:sym typeface="Montserrat"/>
              </a:rPr>
              <a:pPr marL="0" marR="0" lvl="0" indent="0" algn="r" rtl="0">
                <a:lnSpc>
                  <a:spcPct val="100000"/>
                </a:lnSpc>
                <a:spcBef>
                  <a:spcPts val="0"/>
                </a:spcBef>
                <a:spcAft>
                  <a:spcPts val="0"/>
                </a:spcAft>
                <a:buClr>
                  <a:srgbClr val="000000"/>
                </a:buClr>
                <a:buSzPts val="1300"/>
                <a:buFont typeface="Arial"/>
                <a:buNone/>
              </a:pPr>
              <a:t>‹#›</a:t>
            </a:fld>
            <a:endParaRPr sz="1300" b="1" i="0" u="none" strike="noStrike" cap="none">
              <a:solidFill>
                <a:srgbClr val="6A3E2E"/>
              </a:solidFill>
              <a:latin typeface="Montserrat"/>
              <a:ea typeface="Montserrat"/>
              <a:cs typeface="Montserrat"/>
              <a:sym typeface="Montserrat"/>
            </a:endParaRPr>
          </a:p>
        </p:txBody>
      </p:sp>
    </p:spTree>
    <p:extLst>
      <p:ext uri="{BB962C8B-B14F-4D97-AF65-F5344CB8AC3E}">
        <p14:creationId xmlns:p14="http://schemas.microsoft.com/office/powerpoint/2010/main" val="4223752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26" Type="http://schemas.openxmlformats.org/officeDocument/2006/relationships/slideLayout" Target="../slideLayouts/slideLayout47.xml"/><Relationship Id="rId3" Type="http://schemas.openxmlformats.org/officeDocument/2006/relationships/slideLayout" Target="../slideLayouts/slideLayout24.xml"/><Relationship Id="rId21" Type="http://schemas.openxmlformats.org/officeDocument/2006/relationships/slideLayout" Target="../slideLayouts/slideLayout42.xml"/><Relationship Id="rId34" Type="http://schemas.openxmlformats.org/officeDocument/2006/relationships/theme" Target="../theme/theme2.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5" Type="http://schemas.openxmlformats.org/officeDocument/2006/relationships/slideLayout" Target="../slideLayouts/slideLayout46.xml"/><Relationship Id="rId33" Type="http://schemas.openxmlformats.org/officeDocument/2006/relationships/slideLayout" Target="../slideLayouts/slideLayout54.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slideLayout" Target="../slideLayouts/slideLayout41.xml"/><Relationship Id="rId29" Type="http://schemas.openxmlformats.org/officeDocument/2006/relationships/slideLayout" Target="../slideLayouts/slideLayout50.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24" Type="http://schemas.openxmlformats.org/officeDocument/2006/relationships/slideLayout" Target="../slideLayouts/slideLayout45.xml"/><Relationship Id="rId32" Type="http://schemas.openxmlformats.org/officeDocument/2006/relationships/slideLayout" Target="../slideLayouts/slideLayout53.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23" Type="http://schemas.openxmlformats.org/officeDocument/2006/relationships/slideLayout" Target="../slideLayouts/slideLayout44.xml"/><Relationship Id="rId28" Type="http://schemas.openxmlformats.org/officeDocument/2006/relationships/slideLayout" Target="../slideLayouts/slideLayout49.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31" Type="http://schemas.openxmlformats.org/officeDocument/2006/relationships/slideLayout" Target="../slideLayouts/slideLayout52.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 Id="rId22" Type="http://schemas.openxmlformats.org/officeDocument/2006/relationships/slideLayout" Target="../slideLayouts/slideLayout43.xml"/><Relationship Id="rId27" Type="http://schemas.openxmlformats.org/officeDocument/2006/relationships/slideLayout" Target="../slideLayouts/slideLayout48.xml"/><Relationship Id="rId30" Type="http://schemas.openxmlformats.org/officeDocument/2006/relationships/slideLayout" Target="../slideLayouts/slideLayout5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theme" Target="../theme/theme3.xml"/><Relationship Id="rId5" Type="http://schemas.openxmlformats.org/officeDocument/2006/relationships/slideLayout" Target="../slideLayouts/slideLayout59.xml"/><Relationship Id="rId4" Type="http://schemas.openxmlformats.org/officeDocument/2006/relationships/slideLayout" Target="../slideLayouts/slideLayout5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slideLayout" Target="../slideLayouts/slideLayout72.xml"/><Relationship Id="rId18" Type="http://schemas.openxmlformats.org/officeDocument/2006/relationships/theme" Target="../theme/theme4.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17" Type="http://schemas.openxmlformats.org/officeDocument/2006/relationships/slideLayout" Target="../slideLayouts/slideLayout76.xml"/><Relationship Id="rId2" Type="http://schemas.openxmlformats.org/officeDocument/2006/relationships/slideLayout" Target="../slideLayouts/slideLayout61.xml"/><Relationship Id="rId16" Type="http://schemas.openxmlformats.org/officeDocument/2006/relationships/slideLayout" Target="../slideLayouts/slideLayout75.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5" Type="http://schemas.openxmlformats.org/officeDocument/2006/relationships/slideLayout" Target="../slideLayouts/slideLayout7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slideLayout" Target="../slideLayouts/slideLayout7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image" Target="../media/image18.jpg"/><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theme" Target="../theme/theme5.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5.xml"/><Relationship Id="rId13" Type="http://schemas.openxmlformats.org/officeDocument/2006/relationships/slideLayout" Target="../slideLayouts/slideLayout100.xml"/><Relationship Id="rId18" Type="http://schemas.openxmlformats.org/officeDocument/2006/relationships/slideLayout" Target="../slideLayouts/slideLayout105.xml"/><Relationship Id="rId3" Type="http://schemas.openxmlformats.org/officeDocument/2006/relationships/slideLayout" Target="../slideLayouts/slideLayout90.xml"/><Relationship Id="rId21" Type="http://schemas.openxmlformats.org/officeDocument/2006/relationships/slideLayout" Target="../slideLayouts/slideLayout108.xml"/><Relationship Id="rId7" Type="http://schemas.openxmlformats.org/officeDocument/2006/relationships/slideLayout" Target="../slideLayouts/slideLayout94.xml"/><Relationship Id="rId12" Type="http://schemas.openxmlformats.org/officeDocument/2006/relationships/slideLayout" Target="../slideLayouts/slideLayout99.xml"/><Relationship Id="rId17" Type="http://schemas.openxmlformats.org/officeDocument/2006/relationships/slideLayout" Target="../slideLayouts/slideLayout104.xml"/><Relationship Id="rId2" Type="http://schemas.openxmlformats.org/officeDocument/2006/relationships/slideLayout" Target="../slideLayouts/slideLayout89.xml"/><Relationship Id="rId16" Type="http://schemas.openxmlformats.org/officeDocument/2006/relationships/slideLayout" Target="../slideLayouts/slideLayout103.xml"/><Relationship Id="rId20" Type="http://schemas.openxmlformats.org/officeDocument/2006/relationships/slideLayout" Target="../slideLayouts/slideLayout107.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5" Type="http://schemas.openxmlformats.org/officeDocument/2006/relationships/slideLayout" Target="../slideLayouts/slideLayout102.xml"/><Relationship Id="rId10" Type="http://schemas.openxmlformats.org/officeDocument/2006/relationships/slideLayout" Target="../slideLayouts/slideLayout97.xml"/><Relationship Id="rId19" Type="http://schemas.openxmlformats.org/officeDocument/2006/relationships/slideLayout" Target="../slideLayouts/slideLayout106.xml"/><Relationship Id="rId4" Type="http://schemas.openxmlformats.org/officeDocument/2006/relationships/slideLayout" Target="../slideLayouts/slideLayout91.xml"/><Relationship Id="rId9" Type="http://schemas.openxmlformats.org/officeDocument/2006/relationships/slideLayout" Target="../slideLayouts/slideLayout96.xml"/><Relationship Id="rId14" Type="http://schemas.openxmlformats.org/officeDocument/2006/relationships/slideLayout" Target="../slideLayouts/slideLayout101.xml"/><Relationship Id="rId22"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6.xml"/><Relationship Id="rId3" Type="http://schemas.openxmlformats.org/officeDocument/2006/relationships/slideLayout" Target="../slideLayouts/slideLayout111.xml"/><Relationship Id="rId7" Type="http://schemas.openxmlformats.org/officeDocument/2006/relationships/slideLayout" Target="../slideLayouts/slideLayout115.xml"/><Relationship Id="rId12" Type="http://schemas.openxmlformats.org/officeDocument/2006/relationships/theme" Target="../theme/theme7.xml"/><Relationship Id="rId2" Type="http://schemas.openxmlformats.org/officeDocument/2006/relationships/slideLayout" Target="../slideLayouts/slideLayout110.xml"/><Relationship Id="rId1" Type="http://schemas.openxmlformats.org/officeDocument/2006/relationships/slideLayout" Target="../slideLayouts/slideLayout109.xml"/><Relationship Id="rId6" Type="http://schemas.openxmlformats.org/officeDocument/2006/relationships/slideLayout" Target="../slideLayouts/slideLayout114.xml"/><Relationship Id="rId11" Type="http://schemas.openxmlformats.org/officeDocument/2006/relationships/slideLayout" Target="../slideLayouts/slideLayout119.xml"/><Relationship Id="rId5" Type="http://schemas.openxmlformats.org/officeDocument/2006/relationships/slideLayout" Target="../slideLayouts/slideLayout113.xml"/><Relationship Id="rId10" Type="http://schemas.openxmlformats.org/officeDocument/2006/relationships/slideLayout" Target="../slideLayouts/slideLayout118.xml"/><Relationship Id="rId4" Type="http://schemas.openxmlformats.org/officeDocument/2006/relationships/slideLayout" Target="../slideLayouts/slideLayout112.xml"/><Relationship Id="rId9" Type="http://schemas.openxmlformats.org/officeDocument/2006/relationships/slideLayout" Target="../slideLayouts/slideLayout117.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122.xml"/><Relationship Id="rId7" Type="http://schemas.openxmlformats.org/officeDocument/2006/relationships/theme" Target="../theme/theme8.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5" Type="http://schemas.openxmlformats.org/officeDocument/2006/relationships/slideLayout" Target="../slideLayouts/slideLayout124.xml"/><Relationship Id="rId4" Type="http://schemas.openxmlformats.org/officeDocument/2006/relationships/slideLayout" Target="../slideLayouts/slideLayout1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38E3CDC0-E15C-3D43-A94A-65D5EBAC0EC4}"/>
              </a:ext>
            </a:extLst>
          </p:cNvPr>
          <p:cNvSpPr>
            <a:spLocks noGrp="1"/>
          </p:cNvSpPr>
          <p:nvPr>
            <p:ph type="body" idx="1"/>
          </p:nvPr>
        </p:nvSpPr>
        <p:spPr>
          <a:xfrm>
            <a:off x="442912" y="1989139"/>
            <a:ext cx="11306175" cy="4068762"/>
          </a:xfrm>
          <a:prstGeom prst="rect">
            <a:avLst/>
          </a:prstGeom>
        </p:spPr>
        <p:txBody>
          <a:bodyPr vert="horz" lIns="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Title Placeholder 10">
            <a:extLst>
              <a:ext uri="{FF2B5EF4-FFF2-40B4-BE49-F238E27FC236}">
                <a16:creationId xmlns:a16="http://schemas.microsoft.com/office/drawing/2014/main" id="{CB133162-9D93-054D-BEB3-A08241D4C88C}"/>
              </a:ext>
            </a:extLst>
          </p:cNvPr>
          <p:cNvSpPr>
            <a:spLocks noGrp="1"/>
          </p:cNvSpPr>
          <p:nvPr>
            <p:ph type="title"/>
          </p:nvPr>
        </p:nvSpPr>
        <p:spPr>
          <a:xfrm>
            <a:off x="442912" y="800100"/>
            <a:ext cx="11306175" cy="1001714"/>
          </a:xfrm>
          <a:prstGeom prst="rect">
            <a:avLst/>
          </a:prstGeom>
        </p:spPr>
        <p:txBody>
          <a:bodyPr vert="horz" lIns="0" tIns="45720" rIns="91440" bIns="45720" rtlCol="0" anchor="ctr">
            <a:normAutofit/>
          </a:bodyPr>
          <a:lstStyle/>
          <a:p>
            <a:r>
              <a:rPr lang="en-GB" dirty="0"/>
              <a:t>Click to edit Master title style</a:t>
            </a:r>
            <a:endParaRPr lang="en-US" dirty="0"/>
          </a:p>
        </p:txBody>
      </p:sp>
    </p:spTree>
    <p:extLst>
      <p:ext uri="{BB962C8B-B14F-4D97-AF65-F5344CB8AC3E}">
        <p14:creationId xmlns:p14="http://schemas.microsoft.com/office/powerpoint/2010/main" val="4195769896"/>
      </p:ext>
    </p:extLst>
  </p:cSld>
  <p:clrMap bg1="lt1" tx1="dk1" bg2="lt2" tx2="dk2" accent1="accent1" accent2="accent2" accent3="accent3" accent4="accent4" accent5="accent5" accent6="accent6" hlink="hlink" folHlink="folHlink"/>
  <p:sldLayoutIdLst>
    <p:sldLayoutId id="2147483649" r:id="rId1"/>
    <p:sldLayoutId id="2147483681" r:id="rId2"/>
    <p:sldLayoutId id="2147483682" r:id="rId3"/>
    <p:sldLayoutId id="2147483652" r:id="rId4"/>
    <p:sldLayoutId id="2147483676" r:id="rId5"/>
    <p:sldLayoutId id="2147483670" r:id="rId6"/>
    <p:sldLayoutId id="2147483684" r:id="rId7"/>
    <p:sldLayoutId id="2147483659" r:id="rId8"/>
    <p:sldLayoutId id="2147483653" r:id="rId9"/>
    <p:sldLayoutId id="2147483679" r:id="rId10"/>
    <p:sldLayoutId id="2147483680" r:id="rId11"/>
    <p:sldLayoutId id="2147483677" r:id="rId12"/>
    <p:sldLayoutId id="2147483678" r:id="rId13"/>
    <p:sldLayoutId id="2147483683" r:id="rId14"/>
    <p:sldLayoutId id="2147483651" r:id="rId15"/>
    <p:sldLayoutId id="2147483667" r:id="rId16"/>
    <p:sldLayoutId id="2147483658" r:id="rId17"/>
    <p:sldLayoutId id="2147483685" r:id="rId18"/>
    <p:sldLayoutId id="2147483723" r:id="rId19"/>
    <p:sldLayoutId id="2147483789" r:id="rId20"/>
    <p:sldLayoutId id="2147483812" r:id="rId21"/>
  </p:sldLayoutIdLst>
  <p:hf sldNum="0" hdr="0"/>
  <p:txStyles>
    <p:titleStyle>
      <a:lvl1pPr algn="l" defTabSz="914400" rtl="0" eaLnBrk="1" latinLnBrk="0" hangingPunct="1">
        <a:lnSpc>
          <a:spcPct val="100000"/>
        </a:lnSpc>
        <a:spcBef>
          <a:spcPct val="0"/>
        </a:spcBef>
        <a:buNone/>
        <a:defRPr sz="4400" b="1" kern="1200">
          <a:solidFill>
            <a:srgbClr val="821E69"/>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000"/>
        </a:spcBef>
        <a:buClr>
          <a:srgbClr val="821E69"/>
        </a:buClr>
        <a:buFont typeface="Wingdings" pitchFamily="2" charset="2"/>
        <a:buChar char="§"/>
        <a:defRPr sz="25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821E69"/>
        </a:buClr>
        <a:buFont typeface="Wingdings"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821E69"/>
        </a:buClr>
        <a:buFont typeface="Wingdings" pitchFamily="2" charset="2"/>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821E69"/>
        </a:buClr>
        <a:buFont typeface="Wingdings" pitchFamily="2" charset="2"/>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821E69"/>
        </a:buClr>
        <a:buFont typeface="Wingdings"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userDrawn="1">
          <p15:clr>
            <a:srgbClr val="A4A3A4"/>
          </p15:clr>
        </p15:guide>
        <p15:guide id="2" orient="horz" pos="278" userDrawn="1">
          <p15:clr>
            <a:srgbClr val="A4A3A4"/>
          </p15:clr>
        </p15:guide>
        <p15:guide id="3" pos="2502" userDrawn="1">
          <p15:clr>
            <a:srgbClr val="A4A3A4"/>
          </p15:clr>
        </p15:guide>
        <p15:guide id="4" pos="2729" userDrawn="1">
          <p15:clr>
            <a:srgbClr val="A4A3A4"/>
          </p15:clr>
        </p15:guide>
        <p15:guide id="5" pos="4951" userDrawn="1">
          <p15:clr>
            <a:srgbClr val="A4A3A4"/>
          </p15:clr>
        </p15:guide>
        <p15:guide id="6" pos="5178" userDrawn="1">
          <p15:clr>
            <a:srgbClr val="A4A3A4"/>
          </p15:clr>
        </p15:guide>
        <p15:guide id="7" pos="7401" userDrawn="1">
          <p15:clr>
            <a:srgbClr val="A4A3A4"/>
          </p15:clr>
        </p15:guide>
        <p15:guide id="8" orient="horz" pos="504" userDrawn="1">
          <p15:clr>
            <a:srgbClr val="A4A3A4"/>
          </p15:clr>
        </p15:guide>
        <p15:guide id="9" orient="horz" pos="3816" userDrawn="1">
          <p15:clr>
            <a:srgbClr val="A4A3A4"/>
          </p15:clr>
        </p15:guide>
        <p15:guide id="10" orient="horz" pos="4042" userDrawn="1">
          <p15:clr>
            <a:srgbClr val="A4A3A4"/>
          </p15:clr>
        </p15:guide>
        <p15:guide id="11" pos="3727" userDrawn="1">
          <p15:clr>
            <a:srgbClr val="A4A3A4"/>
          </p15:clr>
        </p15:guide>
        <p15:guide id="12" pos="3953" userDrawn="1">
          <p15:clr>
            <a:srgbClr val="A4A3A4"/>
          </p15:clr>
        </p15:guide>
        <p15:guide id="13" orient="horz" pos="3589" userDrawn="1">
          <p15:clr>
            <a:srgbClr val="A4A3A4"/>
          </p15:clr>
        </p15:guide>
        <p15:guide id="14" orient="horz" pos="1139" userDrawn="1">
          <p15:clr>
            <a:srgbClr val="A4A3A4"/>
          </p15:clr>
        </p15:guide>
        <p15:guide id="15" orient="horz" pos="1253"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38E3CDC0-E15C-3D43-A94A-65D5EBAC0EC4}"/>
              </a:ext>
            </a:extLst>
          </p:cNvPr>
          <p:cNvSpPr>
            <a:spLocks noGrp="1"/>
          </p:cNvSpPr>
          <p:nvPr>
            <p:ph type="body" idx="1"/>
          </p:nvPr>
        </p:nvSpPr>
        <p:spPr>
          <a:xfrm>
            <a:off x="442912" y="1989139"/>
            <a:ext cx="11306175" cy="4068762"/>
          </a:xfrm>
          <a:prstGeom prst="rect">
            <a:avLst/>
          </a:prstGeom>
        </p:spPr>
        <p:txBody>
          <a:bodyPr vert="horz" lIns="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Title Placeholder 10">
            <a:extLst>
              <a:ext uri="{FF2B5EF4-FFF2-40B4-BE49-F238E27FC236}">
                <a16:creationId xmlns:a16="http://schemas.microsoft.com/office/drawing/2014/main" id="{CB133162-9D93-054D-BEB3-A08241D4C88C}"/>
              </a:ext>
            </a:extLst>
          </p:cNvPr>
          <p:cNvSpPr>
            <a:spLocks noGrp="1"/>
          </p:cNvSpPr>
          <p:nvPr>
            <p:ph type="title"/>
          </p:nvPr>
        </p:nvSpPr>
        <p:spPr>
          <a:xfrm>
            <a:off x="442912" y="800100"/>
            <a:ext cx="11306175" cy="1001714"/>
          </a:xfrm>
          <a:prstGeom prst="rect">
            <a:avLst/>
          </a:prstGeom>
        </p:spPr>
        <p:txBody>
          <a:bodyPr vert="horz" lIns="0" tIns="45720" rIns="91440" bIns="45720" rtlCol="0" anchor="ctr">
            <a:normAutofit/>
          </a:bodyPr>
          <a:lstStyle/>
          <a:p>
            <a:r>
              <a:rPr lang="en-GB" dirty="0"/>
              <a:t>Click to edit Master title style</a:t>
            </a:r>
            <a:endParaRPr lang="en-US" dirty="0"/>
          </a:p>
        </p:txBody>
      </p:sp>
    </p:spTree>
    <p:extLst>
      <p:ext uri="{BB962C8B-B14F-4D97-AF65-F5344CB8AC3E}">
        <p14:creationId xmlns:p14="http://schemas.microsoft.com/office/powerpoint/2010/main" val="285749960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 id="2147483707" r:id="rId20"/>
    <p:sldLayoutId id="2147483708" r:id="rId21"/>
    <p:sldLayoutId id="2147483709" r:id="rId22"/>
    <p:sldLayoutId id="2147483710" r:id="rId23"/>
    <p:sldLayoutId id="2147483711" r:id="rId24"/>
    <p:sldLayoutId id="2147483712" r:id="rId25"/>
    <p:sldLayoutId id="2147483713" r:id="rId26"/>
    <p:sldLayoutId id="2147483714" r:id="rId27"/>
    <p:sldLayoutId id="2147483715" r:id="rId28"/>
    <p:sldLayoutId id="2147483718" r:id="rId29"/>
    <p:sldLayoutId id="2147483719" r:id="rId30"/>
    <p:sldLayoutId id="2147483720" r:id="rId31"/>
    <p:sldLayoutId id="2147483721" r:id="rId32"/>
    <p:sldLayoutId id="2147483726" r:id="rId33"/>
  </p:sldLayoutIdLst>
  <p:hf sldNum="0" hdr="0"/>
  <p:txStyles>
    <p:titleStyle>
      <a:lvl1pPr algn="l" defTabSz="914400" rtl="0" eaLnBrk="1" latinLnBrk="0" hangingPunct="1">
        <a:lnSpc>
          <a:spcPct val="100000"/>
        </a:lnSpc>
        <a:spcBef>
          <a:spcPct val="0"/>
        </a:spcBef>
        <a:buNone/>
        <a:defRPr sz="4400" b="1" kern="1200">
          <a:solidFill>
            <a:srgbClr val="E6005B"/>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000"/>
        </a:spcBef>
        <a:buClr>
          <a:srgbClr val="E6005B"/>
        </a:buClr>
        <a:buFont typeface="Wingdings" pitchFamily="2" charset="2"/>
        <a:buChar char="§"/>
        <a:defRPr sz="25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E6005B"/>
        </a:buClr>
        <a:buFont typeface="Wingdings"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E6005B"/>
        </a:buClr>
        <a:buFont typeface="Wingdings" pitchFamily="2" charset="2"/>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E6005B"/>
        </a:buClr>
        <a:buFont typeface="Wingdings" pitchFamily="2" charset="2"/>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E6005B"/>
        </a:buClr>
        <a:buFont typeface="Wingdings"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p15:clr>
            <a:srgbClr val="A4A3A4"/>
          </p15:clr>
        </p15:guide>
        <p15:guide id="2" orient="horz" pos="278">
          <p15:clr>
            <a:srgbClr val="A4A3A4"/>
          </p15:clr>
        </p15:guide>
        <p15:guide id="3" pos="2502">
          <p15:clr>
            <a:srgbClr val="A4A3A4"/>
          </p15:clr>
        </p15:guide>
        <p15:guide id="4" pos="2729">
          <p15:clr>
            <a:srgbClr val="A4A3A4"/>
          </p15:clr>
        </p15:guide>
        <p15:guide id="5" pos="4951">
          <p15:clr>
            <a:srgbClr val="A4A3A4"/>
          </p15:clr>
        </p15:guide>
        <p15:guide id="6" pos="5178">
          <p15:clr>
            <a:srgbClr val="A4A3A4"/>
          </p15:clr>
        </p15:guide>
        <p15:guide id="7" pos="7401">
          <p15:clr>
            <a:srgbClr val="A4A3A4"/>
          </p15:clr>
        </p15:guide>
        <p15:guide id="8" orient="horz" pos="504">
          <p15:clr>
            <a:srgbClr val="A4A3A4"/>
          </p15:clr>
        </p15:guide>
        <p15:guide id="9" orient="horz" pos="3816">
          <p15:clr>
            <a:srgbClr val="A4A3A4"/>
          </p15:clr>
        </p15:guide>
        <p15:guide id="10" orient="horz" pos="4042">
          <p15:clr>
            <a:srgbClr val="A4A3A4"/>
          </p15:clr>
        </p15:guide>
        <p15:guide id="11" pos="3727">
          <p15:clr>
            <a:srgbClr val="A4A3A4"/>
          </p15:clr>
        </p15:guide>
        <p15:guide id="12" pos="3953">
          <p15:clr>
            <a:srgbClr val="A4A3A4"/>
          </p15:clr>
        </p15:guide>
        <p15:guide id="13" orient="horz" pos="3589">
          <p15:clr>
            <a:srgbClr val="A4A3A4"/>
          </p15:clr>
        </p15:guide>
        <p15:guide id="14" orient="horz" pos="1139">
          <p15:clr>
            <a:srgbClr val="A4A3A4"/>
          </p15:clr>
        </p15:guide>
        <p15:guide id="15" orient="horz" pos="1253">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8200" y="1458000"/>
            <a:ext cx="10515600" cy="4718963"/>
          </a:xfrm>
          <a:prstGeom prst="rect">
            <a:avLst/>
          </a:prstGeom>
        </p:spPr>
        <p:txBody>
          <a:bodyPr vert="horz" lIns="91440" tIns="45720" rIns="91440" bIns="45720" rtlCol="0">
            <a:normAutofit/>
          </a:bodyPr>
          <a:lstStyle/>
          <a:p>
            <a:pPr lvl="0"/>
            <a:r>
              <a:rPr lang="en-US"/>
              <a:t>Edit Master text styles</a:t>
            </a:r>
          </a:p>
          <a:p>
            <a:pPr lvl="1"/>
            <a:r>
              <a:rPr lang="en-US"/>
              <a:t>Second level</a:t>
            </a:r>
          </a:p>
        </p:txBody>
      </p:sp>
      <p:sp>
        <p:nvSpPr>
          <p:cNvPr id="7" name="Rectangle 6"/>
          <p:cNvSpPr/>
          <p:nvPr userDrawn="1"/>
        </p:nvSpPr>
        <p:spPr>
          <a:xfrm>
            <a:off x="0" y="0"/>
            <a:ext cx="12192000" cy="1260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600">
              <a:solidFill>
                <a:schemeClr val="bg1"/>
              </a:solidFill>
            </a:endParaRPr>
          </a:p>
        </p:txBody>
      </p:sp>
      <p:sp>
        <p:nvSpPr>
          <p:cNvPr id="2" name="Title Placeholder 1"/>
          <p:cNvSpPr>
            <a:spLocks noGrp="1"/>
          </p:cNvSpPr>
          <p:nvPr>
            <p:ph type="title"/>
          </p:nvPr>
        </p:nvSpPr>
        <p:spPr>
          <a:xfrm>
            <a:off x="838200" y="198000"/>
            <a:ext cx="7200000" cy="88712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 name="Slide Number Placeholder 5"/>
          <p:cNvSpPr>
            <a:spLocks noGrp="1"/>
          </p:cNvSpPr>
          <p:nvPr>
            <p:ph type="sldNum" sz="quarter" idx="4"/>
          </p:nvPr>
        </p:nvSpPr>
        <p:spPr>
          <a:xfrm>
            <a:off x="11506200" y="6492875"/>
            <a:ext cx="685800" cy="365125"/>
          </a:xfrm>
          <a:prstGeom prst="rect">
            <a:avLst/>
          </a:prstGeom>
        </p:spPr>
        <p:txBody>
          <a:bodyPr/>
          <a:lstStyle>
            <a:lvl1pPr algn="ctr">
              <a:defRPr sz="2000" b="1">
                <a:solidFill>
                  <a:srgbClr val="C3C114"/>
                </a:solidFill>
              </a:defRPr>
            </a:lvl1pPr>
          </a:lstStyle>
          <a:p>
            <a:fld id="{09AB7D12-A524-4A37-822E-86680631D2B1}" type="slidenum">
              <a:rPr lang="en-GB" smtClean="0"/>
              <a:pPr/>
              <a:t>‹#›</a:t>
            </a:fld>
            <a:endParaRPr lang="en-GB"/>
          </a:p>
        </p:txBody>
      </p:sp>
    </p:spTree>
    <p:extLst>
      <p:ext uri="{BB962C8B-B14F-4D97-AF65-F5344CB8AC3E}">
        <p14:creationId xmlns:p14="http://schemas.microsoft.com/office/powerpoint/2010/main" val="75741221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Lst>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C3C114"/>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C3C114"/>
        </a:buClr>
        <a:buFont typeface="Calibri" panose="020F050202020403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C3C114"/>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C3C114"/>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C3C114"/>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38E3CDC0-E15C-3D43-A94A-65D5EBAC0EC4}"/>
              </a:ext>
            </a:extLst>
          </p:cNvPr>
          <p:cNvSpPr>
            <a:spLocks noGrp="1"/>
          </p:cNvSpPr>
          <p:nvPr>
            <p:ph type="body" idx="1"/>
          </p:nvPr>
        </p:nvSpPr>
        <p:spPr>
          <a:xfrm>
            <a:off x="442912" y="1989139"/>
            <a:ext cx="11306175" cy="4068762"/>
          </a:xfrm>
          <a:prstGeom prst="rect">
            <a:avLst/>
          </a:prstGeom>
        </p:spPr>
        <p:txBody>
          <a:bodyPr vert="horz" lIns="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Title Placeholder 10">
            <a:extLst>
              <a:ext uri="{FF2B5EF4-FFF2-40B4-BE49-F238E27FC236}">
                <a16:creationId xmlns:a16="http://schemas.microsoft.com/office/drawing/2014/main" id="{CB133162-9D93-054D-BEB3-A08241D4C88C}"/>
              </a:ext>
            </a:extLst>
          </p:cNvPr>
          <p:cNvSpPr>
            <a:spLocks noGrp="1"/>
          </p:cNvSpPr>
          <p:nvPr>
            <p:ph type="title"/>
          </p:nvPr>
        </p:nvSpPr>
        <p:spPr>
          <a:xfrm>
            <a:off x="442912" y="800100"/>
            <a:ext cx="11306175" cy="1001714"/>
          </a:xfrm>
          <a:prstGeom prst="rect">
            <a:avLst/>
          </a:prstGeom>
        </p:spPr>
        <p:txBody>
          <a:bodyPr vert="horz" lIns="0" tIns="45720" rIns="91440" bIns="45720" rtlCol="0" anchor="ctr">
            <a:normAutofit/>
          </a:bodyPr>
          <a:lstStyle/>
          <a:p>
            <a:r>
              <a:rPr lang="en-GB" dirty="0"/>
              <a:t>Click to edit Master title style</a:t>
            </a:r>
            <a:endParaRPr lang="en-US" dirty="0"/>
          </a:p>
        </p:txBody>
      </p:sp>
    </p:spTree>
    <p:extLst>
      <p:ext uri="{BB962C8B-B14F-4D97-AF65-F5344CB8AC3E}">
        <p14:creationId xmlns:p14="http://schemas.microsoft.com/office/powerpoint/2010/main" val="167615606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Lst>
  <p:hf sldNum="0" hdr="0"/>
  <p:txStyles>
    <p:titleStyle>
      <a:lvl1pPr algn="l" defTabSz="914400" rtl="0" eaLnBrk="1" latinLnBrk="0" hangingPunct="1">
        <a:lnSpc>
          <a:spcPct val="100000"/>
        </a:lnSpc>
        <a:spcBef>
          <a:spcPct val="0"/>
        </a:spcBef>
        <a:buNone/>
        <a:defRPr sz="4400" b="1" kern="1200">
          <a:solidFill>
            <a:srgbClr val="821E69"/>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000"/>
        </a:spcBef>
        <a:buClr>
          <a:srgbClr val="821E69"/>
        </a:buClr>
        <a:buFont typeface="Wingdings" pitchFamily="2" charset="2"/>
        <a:buChar char="§"/>
        <a:defRPr sz="25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821E69"/>
        </a:buClr>
        <a:buFont typeface="Wingdings"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821E69"/>
        </a:buClr>
        <a:buFont typeface="Wingdings" pitchFamily="2" charset="2"/>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821E69"/>
        </a:buClr>
        <a:buFont typeface="Wingdings" pitchFamily="2" charset="2"/>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821E69"/>
        </a:buClr>
        <a:buFont typeface="Wingdings"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p15:clr>
            <a:srgbClr val="A4A3A4"/>
          </p15:clr>
        </p15:guide>
        <p15:guide id="2" orient="horz" pos="278">
          <p15:clr>
            <a:srgbClr val="A4A3A4"/>
          </p15:clr>
        </p15:guide>
        <p15:guide id="3" pos="2502">
          <p15:clr>
            <a:srgbClr val="A4A3A4"/>
          </p15:clr>
        </p15:guide>
        <p15:guide id="4" pos="2729">
          <p15:clr>
            <a:srgbClr val="A4A3A4"/>
          </p15:clr>
        </p15:guide>
        <p15:guide id="5" pos="4951">
          <p15:clr>
            <a:srgbClr val="A4A3A4"/>
          </p15:clr>
        </p15:guide>
        <p15:guide id="6" pos="5178">
          <p15:clr>
            <a:srgbClr val="A4A3A4"/>
          </p15:clr>
        </p15:guide>
        <p15:guide id="7" pos="7401">
          <p15:clr>
            <a:srgbClr val="A4A3A4"/>
          </p15:clr>
        </p15:guide>
        <p15:guide id="8" orient="horz" pos="504">
          <p15:clr>
            <a:srgbClr val="A4A3A4"/>
          </p15:clr>
        </p15:guide>
        <p15:guide id="9" orient="horz" pos="3816">
          <p15:clr>
            <a:srgbClr val="A4A3A4"/>
          </p15:clr>
        </p15:guide>
        <p15:guide id="10" orient="horz" pos="4042">
          <p15:clr>
            <a:srgbClr val="A4A3A4"/>
          </p15:clr>
        </p15:guide>
        <p15:guide id="11" pos="3727">
          <p15:clr>
            <a:srgbClr val="A4A3A4"/>
          </p15:clr>
        </p15:guide>
        <p15:guide id="12" pos="3953">
          <p15:clr>
            <a:srgbClr val="A4A3A4"/>
          </p15:clr>
        </p15:guide>
        <p15:guide id="13" orient="horz" pos="3589">
          <p15:clr>
            <a:srgbClr val="A4A3A4"/>
          </p15:clr>
        </p15:guide>
        <p15:guide id="14" orient="horz" pos="1139">
          <p15:clr>
            <a:srgbClr val="A4A3A4"/>
          </p15:clr>
        </p15:guide>
        <p15:guide id="15" orient="horz" pos="1253">
          <p15:clr>
            <a:srgbClr val="A4A3A4"/>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8"/>
          <p:cNvSpPr txBox="1">
            <a:spLocks noGrp="1"/>
          </p:cNvSpPr>
          <p:nvPr>
            <p:ph type="body" idx="1"/>
          </p:nvPr>
        </p:nvSpPr>
        <p:spPr>
          <a:xfrm>
            <a:off x="508000" y="1447801"/>
            <a:ext cx="11074400" cy="461111"/>
          </a:xfrm>
          <a:prstGeom prst="rect">
            <a:avLst/>
          </a:prstGeom>
          <a:noFill/>
          <a:ln>
            <a:noFill/>
          </a:ln>
        </p:spPr>
        <p:txBody>
          <a:bodyPr spcFirstLastPara="1" wrap="square" lIns="91425" tIns="45700" rIns="91425" bIns="45700" anchor="t" anchorCtr="0">
            <a:spAutoFit/>
          </a:bodyPr>
          <a:lstStyle>
            <a:lvl1pPr marL="457200" marR="0" lvl="0" indent="-342900" algn="l" rtl="0">
              <a:lnSpc>
                <a:spcPct val="110000"/>
              </a:lnSpc>
              <a:spcBef>
                <a:spcPts val="540"/>
              </a:spcBef>
              <a:spcAft>
                <a:spcPts val="0"/>
              </a:spcAft>
              <a:buClr>
                <a:srgbClr val="053663"/>
              </a:buClr>
              <a:buSzPts val="1800"/>
              <a:buFont typeface="Arial"/>
              <a:buChar char="•"/>
              <a:defRPr sz="1800" b="0" i="0" u="none" strike="noStrike" cap="none">
                <a:solidFill>
                  <a:srgbClr val="053663"/>
                </a:solidFill>
                <a:latin typeface="Arial"/>
                <a:ea typeface="Arial"/>
                <a:cs typeface="Arial"/>
                <a:sym typeface="Arial"/>
              </a:defRPr>
            </a:lvl1pPr>
            <a:lvl2pPr marL="914400" marR="0" lvl="1" indent="-323850" algn="l" rtl="0">
              <a:lnSpc>
                <a:spcPct val="90000"/>
              </a:lnSpc>
              <a:spcBef>
                <a:spcPts val="360"/>
              </a:spcBef>
              <a:spcAft>
                <a:spcPts val="0"/>
              </a:spcAft>
              <a:buClr>
                <a:srgbClr val="053663"/>
              </a:buClr>
              <a:buSzPts val="1500"/>
              <a:buFont typeface="Arial"/>
              <a:buChar char="–"/>
              <a:defRPr sz="1500" b="0" i="0" u="none" strike="noStrike" cap="none">
                <a:solidFill>
                  <a:srgbClr val="053663"/>
                </a:solidFill>
                <a:latin typeface="Arial"/>
                <a:ea typeface="Arial"/>
                <a:cs typeface="Arial"/>
                <a:sym typeface="Arial"/>
              </a:defRPr>
            </a:lvl2pPr>
            <a:lvl3pPr marL="1371600" marR="0" lvl="2" indent="-304800" algn="l" rtl="0">
              <a:lnSpc>
                <a:spcPct val="90000"/>
              </a:lnSpc>
              <a:spcBef>
                <a:spcPts val="240"/>
              </a:spcBef>
              <a:spcAft>
                <a:spcPts val="0"/>
              </a:spcAft>
              <a:buClr>
                <a:srgbClr val="053663"/>
              </a:buClr>
              <a:buSzPts val="1200"/>
              <a:buFont typeface="Arial"/>
              <a:buChar char="•"/>
              <a:defRPr sz="1200" b="0" i="0" u="none" strike="noStrike" cap="none">
                <a:solidFill>
                  <a:srgbClr val="053663"/>
                </a:solidFill>
                <a:latin typeface="Arial"/>
                <a:ea typeface="Arial"/>
                <a:cs typeface="Arial"/>
                <a:sym typeface="Arial"/>
              </a:defRPr>
            </a:lvl3pPr>
            <a:lvl4pPr marL="1828800" marR="0" lvl="3" indent="-304800" algn="l" rtl="0">
              <a:lnSpc>
                <a:spcPct val="90000"/>
              </a:lnSpc>
              <a:spcBef>
                <a:spcPts val="240"/>
              </a:spcBef>
              <a:spcAft>
                <a:spcPts val="0"/>
              </a:spcAft>
              <a:buClr>
                <a:srgbClr val="053663"/>
              </a:buClr>
              <a:buSzPts val="1200"/>
              <a:buFont typeface="Arial"/>
              <a:buChar char="–"/>
              <a:defRPr sz="1200" b="0" i="0" u="none" strike="noStrike" cap="none">
                <a:solidFill>
                  <a:srgbClr val="053663"/>
                </a:solidFill>
                <a:latin typeface="Arial"/>
                <a:ea typeface="Arial"/>
                <a:cs typeface="Arial"/>
                <a:sym typeface="Arial"/>
              </a:defRPr>
            </a:lvl4pPr>
            <a:lvl5pPr marL="2286000" marR="0" lvl="4" indent="-304800" algn="l" rtl="0">
              <a:lnSpc>
                <a:spcPct val="90000"/>
              </a:lnSpc>
              <a:spcBef>
                <a:spcPts val="240"/>
              </a:spcBef>
              <a:spcAft>
                <a:spcPts val="0"/>
              </a:spcAft>
              <a:buClr>
                <a:srgbClr val="053663"/>
              </a:buClr>
              <a:buSzPts val="1200"/>
              <a:buFont typeface="Arial"/>
              <a:buChar char="»"/>
              <a:defRPr sz="1200" b="0" i="0" u="none" strike="noStrike" cap="none">
                <a:solidFill>
                  <a:srgbClr val="053663"/>
                </a:solidFill>
                <a:latin typeface="Arial"/>
                <a:ea typeface="Arial"/>
                <a:cs typeface="Arial"/>
                <a:sym typeface="Arial"/>
              </a:defRPr>
            </a:lvl5pPr>
            <a:lvl6pPr marL="2743200" marR="0" lvl="5" indent="-304800" algn="l" rtl="0">
              <a:lnSpc>
                <a:spcPct val="90000"/>
              </a:lnSpc>
              <a:spcBef>
                <a:spcPts val="240"/>
              </a:spcBef>
              <a:spcAft>
                <a:spcPts val="0"/>
              </a:spcAft>
              <a:buClr>
                <a:srgbClr val="004D75"/>
              </a:buClr>
              <a:buSzPts val="1200"/>
              <a:buFont typeface="Verdana"/>
              <a:buChar char="»"/>
              <a:defRPr sz="1200" b="0" i="0" u="none" strike="noStrike" cap="none">
                <a:solidFill>
                  <a:srgbClr val="004D75"/>
                </a:solidFill>
                <a:latin typeface="Verdana"/>
                <a:ea typeface="Verdana"/>
                <a:cs typeface="Verdana"/>
                <a:sym typeface="Verdana"/>
              </a:defRPr>
            </a:lvl6pPr>
            <a:lvl7pPr marL="3200400" marR="0" lvl="6" indent="-304800" algn="l" rtl="0">
              <a:lnSpc>
                <a:spcPct val="90000"/>
              </a:lnSpc>
              <a:spcBef>
                <a:spcPts val="240"/>
              </a:spcBef>
              <a:spcAft>
                <a:spcPts val="0"/>
              </a:spcAft>
              <a:buClr>
                <a:srgbClr val="004D75"/>
              </a:buClr>
              <a:buSzPts val="1200"/>
              <a:buFont typeface="Verdana"/>
              <a:buChar char="»"/>
              <a:defRPr sz="1200" b="0" i="0" u="none" strike="noStrike" cap="none">
                <a:solidFill>
                  <a:srgbClr val="004D75"/>
                </a:solidFill>
                <a:latin typeface="Verdana"/>
                <a:ea typeface="Verdana"/>
                <a:cs typeface="Verdana"/>
                <a:sym typeface="Verdana"/>
              </a:defRPr>
            </a:lvl7pPr>
            <a:lvl8pPr marL="3657600" marR="0" lvl="7" indent="-304800" algn="l" rtl="0">
              <a:lnSpc>
                <a:spcPct val="90000"/>
              </a:lnSpc>
              <a:spcBef>
                <a:spcPts val="240"/>
              </a:spcBef>
              <a:spcAft>
                <a:spcPts val="0"/>
              </a:spcAft>
              <a:buClr>
                <a:srgbClr val="004D75"/>
              </a:buClr>
              <a:buSzPts val="1200"/>
              <a:buFont typeface="Verdana"/>
              <a:buChar char="»"/>
              <a:defRPr sz="1200" b="0" i="0" u="none" strike="noStrike" cap="none">
                <a:solidFill>
                  <a:srgbClr val="004D75"/>
                </a:solidFill>
                <a:latin typeface="Verdana"/>
                <a:ea typeface="Verdana"/>
                <a:cs typeface="Verdana"/>
                <a:sym typeface="Verdana"/>
              </a:defRPr>
            </a:lvl8pPr>
            <a:lvl9pPr marL="4114800" marR="0" lvl="8" indent="-304800" algn="l" rtl="0">
              <a:lnSpc>
                <a:spcPct val="90000"/>
              </a:lnSpc>
              <a:spcBef>
                <a:spcPts val="240"/>
              </a:spcBef>
              <a:spcAft>
                <a:spcPts val="240"/>
              </a:spcAft>
              <a:buClr>
                <a:srgbClr val="004D75"/>
              </a:buClr>
              <a:buSzPts val="1200"/>
              <a:buFont typeface="Verdana"/>
              <a:buChar char="»"/>
              <a:defRPr sz="1200" b="0" i="0" u="none" strike="noStrike" cap="none">
                <a:solidFill>
                  <a:srgbClr val="004D75"/>
                </a:solidFill>
                <a:latin typeface="Verdana"/>
                <a:ea typeface="Verdana"/>
                <a:cs typeface="Verdana"/>
                <a:sym typeface="Verdana"/>
              </a:defRPr>
            </a:lvl9pPr>
          </a:lstStyle>
          <a:p>
            <a:endParaRPr/>
          </a:p>
        </p:txBody>
      </p:sp>
      <p:sp>
        <p:nvSpPr>
          <p:cNvPr id="11" name="Google Shape;11;p28"/>
          <p:cNvSpPr txBox="1"/>
          <p:nvPr/>
        </p:nvSpPr>
        <p:spPr>
          <a:xfrm>
            <a:off x="527051" y="6165853"/>
            <a:ext cx="1344083" cy="615499"/>
          </a:xfrm>
          <a:prstGeom prst="rect">
            <a:avLst/>
          </a:prstGeom>
          <a:noFill/>
          <a:ln>
            <a:noFill/>
          </a:ln>
        </p:spPr>
        <p:txBody>
          <a:bodyPr spcFirstLastPara="1" wrap="square" lIns="121900" tIns="60933" rIns="121900" bIns="60933" anchor="t" anchorCtr="0">
            <a:spAutoFit/>
          </a:bodyPr>
          <a:lstStyle/>
          <a:p>
            <a:pPr marL="0" marR="0" lvl="0" indent="0" algn="l" rtl="0">
              <a:spcBef>
                <a:spcPts val="0"/>
              </a:spcBef>
              <a:spcAft>
                <a:spcPts val="0"/>
              </a:spcAft>
              <a:buNone/>
            </a:pPr>
            <a:endParaRPr sz="3200" b="0" i="0" u="none" strike="noStrike" cap="none">
              <a:solidFill>
                <a:schemeClr val="dk1"/>
              </a:solidFill>
              <a:latin typeface="Times"/>
              <a:ea typeface="Times"/>
              <a:cs typeface="Times"/>
              <a:sym typeface="Times"/>
            </a:endParaRPr>
          </a:p>
        </p:txBody>
      </p:sp>
      <p:sp>
        <p:nvSpPr>
          <p:cNvPr id="12" name="Google Shape;12;p28"/>
          <p:cNvSpPr txBox="1"/>
          <p:nvPr/>
        </p:nvSpPr>
        <p:spPr>
          <a:xfrm>
            <a:off x="0" y="0"/>
            <a:ext cx="12192000" cy="1066800"/>
          </a:xfrm>
          <a:prstGeom prst="rect">
            <a:avLst/>
          </a:prstGeom>
          <a:solidFill>
            <a:srgbClr val="6F2C91"/>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r>
              <a:rPr lang="en-GB" sz="3733" b="0" i="0" u="none" strike="noStrike" cap="none">
                <a:solidFill>
                  <a:schemeClr val="lt1"/>
                </a:solidFill>
                <a:latin typeface="Arial"/>
                <a:ea typeface="Arial"/>
                <a:cs typeface="Arial"/>
                <a:sym typeface="Arial"/>
              </a:rPr>
              <a:t>Click to edit Master title style</a:t>
            </a:r>
            <a:endParaRPr sz="3733" b="0" i="0" u="none" strike="noStrike" cap="none">
              <a:solidFill>
                <a:schemeClr val="lt1"/>
              </a:solidFill>
              <a:latin typeface="Arial"/>
              <a:ea typeface="Arial"/>
              <a:cs typeface="Arial"/>
              <a:sym typeface="Arial"/>
            </a:endParaRPr>
          </a:p>
        </p:txBody>
      </p:sp>
      <p:pic>
        <p:nvPicPr>
          <p:cNvPr id="13" name="Google Shape;13;p28"/>
          <p:cNvPicPr preferRelativeResize="0"/>
          <p:nvPr/>
        </p:nvPicPr>
        <p:blipFill rotWithShape="1">
          <a:blip r:embed="rId13">
            <a:alphaModFix/>
          </a:blip>
          <a:srcRect l="7914" t="13541" r="6219" b="10621"/>
          <a:stretch/>
        </p:blipFill>
        <p:spPr>
          <a:xfrm>
            <a:off x="9647767" y="6015041"/>
            <a:ext cx="2406651" cy="758825"/>
          </a:xfrm>
          <a:prstGeom prst="rect">
            <a:avLst/>
          </a:prstGeom>
          <a:noFill/>
          <a:ln>
            <a:noFill/>
          </a:ln>
        </p:spPr>
      </p:pic>
    </p:spTree>
    <p:extLst>
      <p:ext uri="{BB962C8B-B14F-4D97-AF65-F5344CB8AC3E}">
        <p14:creationId xmlns:p14="http://schemas.microsoft.com/office/powerpoint/2010/main" val="552393231"/>
      </p:ext>
    </p:extLst>
  </p:cSld>
  <p:clrMap bg1="lt1" tx1="dk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38E3CDC0-E15C-3D43-A94A-65D5EBAC0EC4}"/>
              </a:ext>
            </a:extLst>
          </p:cNvPr>
          <p:cNvSpPr>
            <a:spLocks noGrp="1"/>
          </p:cNvSpPr>
          <p:nvPr>
            <p:ph type="body" idx="1"/>
          </p:nvPr>
        </p:nvSpPr>
        <p:spPr>
          <a:xfrm>
            <a:off x="442912" y="1989139"/>
            <a:ext cx="11306175" cy="4068762"/>
          </a:xfrm>
          <a:prstGeom prst="rect">
            <a:avLst/>
          </a:prstGeom>
        </p:spPr>
        <p:txBody>
          <a:bodyPr vert="horz" lIns="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Title Placeholder 10">
            <a:extLst>
              <a:ext uri="{FF2B5EF4-FFF2-40B4-BE49-F238E27FC236}">
                <a16:creationId xmlns:a16="http://schemas.microsoft.com/office/drawing/2014/main" id="{CB133162-9D93-054D-BEB3-A08241D4C88C}"/>
              </a:ext>
            </a:extLst>
          </p:cNvPr>
          <p:cNvSpPr>
            <a:spLocks noGrp="1"/>
          </p:cNvSpPr>
          <p:nvPr>
            <p:ph type="title"/>
          </p:nvPr>
        </p:nvSpPr>
        <p:spPr>
          <a:xfrm>
            <a:off x="442912" y="800100"/>
            <a:ext cx="11306175" cy="1001714"/>
          </a:xfrm>
          <a:prstGeom prst="rect">
            <a:avLst/>
          </a:prstGeom>
        </p:spPr>
        <p:txBody>
          <a:bodyPr vert="horz" lIns="0" tIns="45720" rIns="91440" bIns="45720" rtlCol="0" anchor="ctr">
            <a:normAutofit/>
          </a:bodyPr>
          <a:lstStyle/>
          <a:p>
            <a:r>
              <a:rPr lang="en-GB" dirty="0"/>
              <a:t>Click to edit Master title style</a:t>
            </a:r>
            <a:endParaRPr lang="en-US" dirty="0"/>
          </a:p>
        </p:txBody>
      </p:sp>
    </p:spTree>
    <p:extLst>
      <p:ext uri="{BB962C8B-B14F-4D97-AF65-F5344CB8AC3E}">
        <p14:creationId xmlns:p14="http://schemas.microsoft.com/office/powerpoint/2010/main" val="3421698161"/>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 id="2147483808" r:id="rId18"/>
    <p:sldLayoutId id="2147483809" r:id="rId19"/>
    <p:sldLayoutId id="2147483810" r:id="rId20"/>
    <p:sldLayoutId id="2147483811" r:id="rId21"/>
  </p:sldLayoutIdLst>
  <p:hf sldNum="0" hdr="0"/>
  <p:txStyles>
    <p:titleStyle>
      <a:lvl1pPr algn="l" defTabSz="914400" rtl="0" eaLnBrk="1" latinLnBrk="0" hangingPunct="1">
        <a:lnSpc>
          <a:spcPct val="100000"/>
        </a:lnSpc>
        <a:spcBef>
          <a:spcPct val="0"/>
        </a:spcBef>
        <a:buNone/>
        <a:defRPr sz="4400" b="1" kern="1200">
          <a:solidFill>
            <a:srgbClr val="821E69"/>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000"/>
        </a:spcBef>
        <a:buClr>
          <a:srgbClr val="821E69"/>
        </a:buClr>
        <a:buFont typeface="Wingdings" pitchFamily="2" charset="2"/>
        <a:buChar char="§"/>
        <a:defRPr sz="25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Clr>
          <a:srgbClr val="821E69"/>
        </a:buClr>
        <a:buFont typeface="Wingdings"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Clr>
          <a:srgbClr val="821E69"/>
        </a:buClr>
        <a:buFont typeface="Wingdings" pitchFamily="2" charset="2"/>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Clr>
          <a:srgbClr val="821E69"/>
        </a:buClr>
        <a:buFont typeface="Wingdings" pitchFamily="2" charset="2"/>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Clr>
          <a:srgbClr val="821E69"/>
        </a:buClr>
        <a:buFont typeface="Wingdings"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9">
          <p15:clr>
            <a:srgbClr val="A4A3A4"/>
          </p15:clr>
        </p15:guide>
        <p15:guide id="2" orient="horz" pos="278">
          <p15:clr>
            <a:srgbClr val="A4A3A4"/>
          </p15:clr>
        </p15:guide>
        <p15:guide id="3" pos="2502">
          <p15:clr>
            <a:srgbClr val="A4A3A4"/>
          </p15:clr>
        </p15:guide>
        <p15:guide id="4" pos="2729">
          <p15:clr>
            <a:srgbClr val="A4A3A4"/>
          </p15:clr>
        </p15:guide>
        <p15:guide id="5" pos="4951">
          <p15:clr>
            <a:srgbClr val="A4A3A4"/>
          </p15:clr>
        </p15:guide>
        <p15:guide id="6" pos="5178">
          <p15:clr>
            <a:srgbClr val="A4A3A4"/>
          </p15:clr>
        </p15:guide>
        <p15:guide id="7" pos="7401">
          <p15:clr>
            <a:srgbClr val="A4A3A4"/>
          </p15:clr>
        </p15:guide>
        <p15:guide id="8" orient="horz" pos="504">
          <p15:clr>
            <a:srgbClr val="A4A3A4"/>
          </p15:clr>
        </p15:guide>
        <p15:guide id="9" orient="horz" pos="3816">
          <p15:clr>
            <a:srgbClr val="A4A3A4"/>
          </p15:clr>
        </p15:guide>
        <p15:guide id="10" orient="horz" pos="4042">
          <p15:clr>
            <a:srgbClr val="A4A3A4"/>
          </p15:clr>
        </p15:guide>
        <p15:guide id="11" pos="3727">
          <p15:clr>
            <a:srgbClr val="A4A3A4"/>
          </p15:clr>
        </p15:guide>
        <p15:guide id="12" pos="3953">
          <p15:clr>
            <a:srgbClr val="A4A3A4"/>
          </p15:clr>
        </p15:guide>
        <p15:guide id="13" orient="horz" pos="3589">
          <p15:clr>
            <a:srgbClr val="A4A3A4"/>
          </p15:clr>
        </p15:guide>
        <p15:guide id="14" orient="horz" pos="1139">
          <p15:clr>
            <a:srgbClr val="A4A3A4"/>
          </p15:clr>
        </p15:guide>
        <p15:guide id="15" orient="horz" pos="1253">
          <p15:clr>
            <a:srgbClr val="A4A3A4"/>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558519120"/>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5"/>
          <p:cNvSpPr txBox="1">
            <a:spLocks noGrp="1"/>
          </p:cNvSpPr>
          <p:nvPr>
            <p:ph type="title"/>
          </p:nvPr>
        </p:nvSpPr>
        <p:spPr>
          <a:xfrm>
            <a:off x="838200" y="1049647"/>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oppins"/>
              <a:buNone/>
              <a:defRPr sz="4400" b="0"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45"/>
          <p:cNvSpPr txBox="1">
            <a:spLocks noGrp="1"/>
          </p:cNvSpPr>
          <p:nvPr>
            <p:ph type="body" idx="1"/>
          </p:nvPr>
        </p:nvSpPr>
        <p:spPr>
          <a:xfrm>
            <a:off x="838201" y="2464420"/>
            <a:ext cx="10515600" cy="3712542"/>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rgbClr val="DD5A40"/>
              </a:buClr>
              <a:buSzPts val="2800"/>
              <a:buFont typeface="Noto Sans Symbols"/>
              <a:buChar char="▪"/>
              <a:defRPr sz="2800" b="0" i="0" u="none" strike="noStrike" cap="none">
                <a:solidFill>
                  <a:schemeClr val="dk1"/>
                </a:solidFill>
                <a:latin typeface="Poppins"/>
                <a:ea typeface="Poppins"/>
                <a:cs typeface="Poppins"/>
                <a:sym typeface="Poppins"/>
              </a:defRPr>
            </a:lvl1pPr>
            <a:lvl2pPr marL="914400" marR="0" lvl="1" indent="-381000" algn="l" rtl="0">
              <a:lnSpc>
                <a:spcPct val="90000"/>
              </a:lnSpc>
              <a:spcBef>
                <a:spcPts val="500"/>
              </a:spcBef>
              <a:spcAft>
                <a:spcPts val="0"/>
              </a:spcAft>
              <a:buClr>
                <a:srgbClr val="DD5A40"/>
              </a:buClr>
              <a:buSzPts val="2400"/>
              <a:buFont typeface="Noto Sans Symbols"/>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rgbClr val="DD5A40"/>
              </a:buClr>
              <a:buSzPts val="2000"/>
              <a:buFont typeface="Noto Sans Symbols"/>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rgbClr val="DD5A40"/>
              </a:buClr>
              <a:buSzPts val="1800"/>
              <a:buFont typeface="Noto Sans Symbols"/>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rgbClr val="DD5A40"/>
              </a:buClr>
              <a:buSzPts val="1800"/>
              <a:buFont typeface="Noto Sans Symbols"/>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5"/>
          <p:cNvSpPr txBox="1">
            <a:spLocks noGrp="1"/>
          </p:cNvSpPr>
          <p:nvPr>
            <p:ph type="dt" idx="10"/>
          </p:nvPr>
        </p:nvSpPr>
        <p:spPr>
          <a:xfrm>
            <a:off x="838201" y="6356353"/>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5"/>
          <p:cNvSpPr txBox="1">
            <a:spLocks noGrp="1"/>
          </p:cNvSpPr>
          <p:nvPr>
            <p:ph type="ftr" idx="11"/>
          </p:nvPr>
        </p:nvSpPr>
        <p:spPr>
          <a:xfrm>
            <a:off x="4038601" y="6356353"/>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5"/>
          <p:cNvSpPr txBox="1">
            <a:spLocks noGrp="1"/>
          </p:cNvSpPr>
          <p:nvPr>
            <p:ph type="sldNum" idx="12"/>
          </p:nvPr>
        </p:nvSpPr>
        <p:spPr>
          <a:xfrm>
            <a:off x="8610601" y="6356353"/>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pic>
        <p:nvPicPr>
          <p:cNvPr id="15" name="Google Shape;15;p45" descr="Logo&#10;&#10;Description automatically generated with medium confidence"/>
          <p:cNvPicPr preferRelativeResize="0"/>
          <p:nvPr/>
        </p:nvPicPr>
        <p:blipFill rotWithShape="1">
          <a:blip r:embed="rId8">
            <a:alphaModFix/>
          </a:blip>
          <a:srcRect/>
          <a:stretch/>
        </p:blipFill>
        <p:spPr>
          <a:xfrm>
            <a:off x="55303" y="185738"/>
            <a:ext cx="1480058" cy="901910"/>
          </a:xfrm>
          <a:prstGeom prst="rect">
            <a:avLst/>
          </a:prstGeom>
          <a:noFill/>
          <a:ln>
            <a:noFill/>
          </a:ln>
        </p:spPr>
      </p:pic>
    </p:spTree>
    <p:extLst>
      <p:ext uri="{BB962C8B-B14F-4D97-AF65-F5344CB8AC3E}">
        <p14:creationId xmlns:p14="http://schemas.microsoft.com/office/powerpoint/2010/main" val="738468152"/>
      </p:ext>
    </p:extLst>
  </p:cSld>
  <p:clrMap bg1="lt1" tx1="dk1" bg2="dk2" tx2="lt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3.png"/><Relationship Id="rId4" Type="http://schemas.openxmlformats.org/officeDocument/2006/relationships/hyperlink" Target="https://sciencebasedtargets.org/resources/files/foundations-for-net-zero-full-paper.pdf"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7.png"/><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8.png"/><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8.xml"/><Relationship Id="rId7" Type="http://schemas.openxmlformats.org/officeDocument/2006/relationships/image" Target="../media/image31.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3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drive.google.com/file/d/1oTDJg5psIEIMnFGfCar67kCK9VkwpvqF/view?usp=share_link" TargetMode="External"/><Relationship Id="rId5" Type="http://schemas.openxmlformats.org/officeDocument/2006/relationships/image" Target="../media/image3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4.xml"/><Relationship Id="rId7" Type="http://schemas.openxmlformats.org/officeDocument/2006/relationships/hyperlink" Target="https://drawdown.org/solutions" TargetMode="Externa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www.drawdown.org/" TargetMode="External"/><Relationship Id="rId5" Type="http://schemas.openxmlformats.org/officeDocument/2006/relationships/image" Target="../media/image34.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6.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38.png"/><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29.xml"/><Relationship Id="rId7" Type="http://schemas.openxmlformats.org/officeDocument/2006/relationships/image" Target="../media/image41.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07.xml"/><Relationship Id="rId7" Type="http://schemas.openxmlformats.org/officeDocument/2006/relationships/diagramQuickStyle" Target="../diagrams/quickStyle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diagramLayout" Target="../diagrams/layout2.xml"/><Relationship Id="rId11" Type="http://schemas.openxmlformats.org/officeDocument/2006/relationships/image" Target="../media/image47.png"/><Relationship Id="rId5" Type="http://schemas.openxmlformats.org/officeDocument/2006/relationships/diagramData" Target="../diagrams/data2.xml"/><Relationship Id="rId10" Type="http://schemas.openxmlformats.org/officeDocument/2006/relationships/hyperlink" Target="mailto:petra.molthan-hill@ntu.ac.uk" TargetMode="External"/><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hyperlink" Target="https://www.routledge.com/The-Handbook-of-Carbon-Management-A-Step-by-Step-Guide-to-High-Impact-Climate/Molthan-Hill-Winfield-Howarth-Mazhar/p/book/9781032227603"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hyperlink" Target="https://www.futurelearn.com/courses/climate-literacy-and-action-for-all"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53.png"/><Relationship Id="rId5" Type="http://schemas.openxmlformats.org/officeDocument/2006/relationships/hyperlink" Target="https://www.unprmeclimate.org/" TargetMode="External"/><Relationship Id="rId4" Type="http://schemas.openxmlformats.org/officeDocument/2006/relationships/image" Target="../media/image5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0.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0.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57.png"/><Relationship Id="rId4" Type="http://schemas.openxmlformats.org/officeDocument/2006/relationships/image" Target="../media/image56.jpg"/></Relationships>
</file>

<file path=ppt/slides/_rels/slide1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slideLayout" Target="../slideLayouts/slideLayout10.xml"/><Relationship Id="rId7" Type="http://schemas.openxmlformats.org/officeDocument/2006/relationships/image" Target="../media/image59.jp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hyperlink" Target="https://www.futurelearn.com/courses/climate-solutions-for-a-net-zero-future" TargetMode="External"/><Relationship Id="rId5" Type="http://schemas.openxmlformats.org/officeDocument/2006/relationships/image" Target="../media/image58.png"/><Relationship Id="rId4"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0.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6.xml"/><Relationship Id="rId2" Type="http://schemas.openxmlformats.org/officeDocument/2006/relationships/video" Target="../media/media20.mp4"/><Relationship Id="rId1" Type="http://schemas.microsoft.com/office/2007/relationships/media" Target="../media/media20.mp4"/><Relationship Id="rId4"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DFE8-7E94-7D42-8F57-AE1BC6C92109}"/>
              </a:ext>
            </a:extLst>
          </p:cNvPr>
          <p:cNvSpPr>
            <a:spLocks noGrp="1"/>
          </p:cNvSpPr>
          <p:nvPr>
            <p:ph type="ctrTitle"/>
          </p:nvPr>
        </p:nvSpPr>
        <p:spPr>
          <a:xfrm>
            <a:off x="114300" y="1959429"/>
            <a:ext cx="12077700" cy="2056149"/>
          </a:xfrm>
        </p:spPr>
        <p:txBody>
          <a:bodyPr>
            <a:normAutofit fontScale="90000"/>
          </a:bodyPr>
          <a:lstStyle/>
          <a:p>
            <a:pPr algn="ctr">
              <a:lnSpc>
                <a:spcPct val="107000"/>
              </a:lnSpc>
              <a:spcAft>
                <a:spcPts val="800"/>
              </a:spcAft>
            </a:pPr>
            <a:r>
              <a:rPr lang="en-GB" sz="2800" b="1" dirty="0">
                <a:effectLst/>
                <a:latin typeface="Calibri" panose="020F0502020204030204" pitchFamily="34" charset="0"/>
                <a:ea typeface="Calibri" panose="020F0502020204030204" pitchFamily="34" charset="0"/>
                <a:cs typeface="Arial" panose="020B0604020202020204" pitchFamily="34" charset="0"/>
              </a:rPr>
              <a:t>Chapter 3 </a:t>
            </a:r>
            <a:br>
              <a:rPr lang="en-GB" sz="2800" b="1" dirty="0">
                <a:effectLst/>
                <a:latin typeface="Calibri" panose="020F0502020204030204" pitchFamily="34" charset="0"/>
                <a:ea typeface="Calibri" panose="020F0502020204030204" pitchFamily="34" charset="0"/>
                <a:cs typeface="Arial" panose="020B0604020202020204" pitchFamily="34" charset="0"/>
              </a:rPr>
            </a:br>
            <a:r>
              <a:rPr lang="en-GB" sz="2800" b="1" dirty="0">
                <a:effectLst/>
                <a:latin typeface="Calibri" panose="020F0502020204030204" pitchFamily="34" charset="0"/>
                <a:ea typeface="Calibri" panose="020F0502020204030204" pitchFamily="34" charset="0"/>
                <a:cs typeface="Arial" panose="020B0604020202020204" pitchFamily="34" charset="0"/>
              </a:rPr>
              <a:t>Climate Change Mitigation Education in Business Schools: </a:t>
            </a:r>
            <a:br>
              <a:rPr lang="en-GB" sz="2800" b="1" dirty="0">
                <a:effectLst/>
                <a:latin typeface="Calibri" panose="020F0502020204030204" pitchFamily="34" charset="0"/>
                <a:ea typeface="Calibri" panose="020F0502020204030204" pitchFamily="34" charset="0"/>
                <a:cs typeface="Arial" panose="020B0604020202020204" pitchFamily="34" charset="0"/>
              </a:rPr>
            </a:br>
            <a:r>
              <a:rPr lang="en-GB" sz="2800" b="1" dirty="0">
                <a:effectLst/>
                <a:latin typeface="Calibri" panose="020F0502020204030204" pitchFamily="34" charset="0"/>
                <a:ea typeface="Calibri" panose="020F0502020204030204" pitchFamily="34" charset="0"/>
                <a:cs typeface="Arial" panose="020B0604020202020204" pitchFamily="34" charset="0"/>
              </a:rPr>
              <a:t>Now It Is Time to Save the Day!</a:t>
            </a:r>
            <a:br>
              <a:rPr lang="en-GB" sz="2800" b="1" dirty="0">
                <a:effectLst/>
                <a:latin typeface="Calibri" panose="020F0502020204030204" pitchFamily="34" charset="0"/>
                <a:ea typeface="Calibri" panose="020F0502020204030204" pitchFamily="34" charset="0"/>
                <a:cs typeface="Arial" panose="020B0604020202020204" pitchFamily="34" charset="0"/>
              </a:rPr>
            </a:br>
            <a:br>
              <a:rPr lang="en-GB" sz="2800" dirty="0">
                <a:effectLst/>
                <a:latin typeface="Calibri" panose="020F0502020204030204" pitchFamily="34" charset="0"/>
                <a:ea typeface="Calibri" panose="020F0502020204030204" pitchFamily="34" charset="0"/>
                <a:cs typeface="Arial" panose="020B0604020202020204" pitchFamily="34" charset="0"/>
              </a:rPr>
            </a:br>
            <a:r>
              <a:rPr lang="en-GB" sz="2800" i="1" dirty="0">
                <a:effectLst/>
                <a:latin typeface="Calibri" panose="020F0502020204030204" pitchFamily="34" charset="0"/>
                <a:ea typeface="Calibri" panose="020F0502020204030204" pitchFamily="34" charset="0"/>
                <a:cs typeface="Arial" panose="020B0604020202020204" pitchFamily="34" charset="0"/>
              </a:rPr>
              <a:t>Petra Molthan-Hill, Lia Blaj-Ward, Jennifer S.A. Leigh, </a:t>
            </a:r>
            <a:r>
              <a:rPr lang="en-GB" sz="2800" dirty="0">
                <a:effectLst/>
                <a:latin typeface="Calibri" panose="020F0502020204030204" pitchFamily="34" charset="0"/>
                <a:ea typeface="Calibri" panose="020F0502020204030204" pitchFamily="34" charset="0"/>
                <a:cs typeface="Arial" panose="020B0604020202020204" pitchFamily="34" charset="0"/>
              </a:rPr>
              <a:t>and</a:t>
            </a:r>
            <a:r>
              <a:rPr lang="en-GB" sz="2800" i="1" dirty="0">
                <a:effectLst/>
                <a:latin typeface="Calibri" panose="020F0502020204030204" pitchFamily="34" charset="0"/>
                <a:ea typeface="Calibri" panose="020F0502020204030204" pitchFamily="34" charset="0"/>
                <a:cs typeface="Arial" panose="020B0604020202020204" pitchFamily="34" charset="0"/>
              </a:rPr>
              <a:t> Florian </a:t>
            </a:r>
            <a:r>
              <a:rPr lang="en-GB" sz="2800" i="1" dirty="0" err="1">
                <a:effectLst/>
                <a:latin typeface="Calibri" panose="020F0502020204030204" pitchFamily="34" charset="0"/>
                <a:ea typeface="Calibri" panose="020F0502020204030204" pitchFamily="34" charset="0"/>
                <a:cs typeface="Arial" panose="020B0604020202020204" pitchFamily="34" charset="0"/>
              </a:rPr>
              <a:t>Kapmeier</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US" sz="2000" dirty="0"/>
          </a:p>
        </p:txBody>
      </p:sp>
      <p:sp>
        <p:nvSpPr>
          <p:cNvPr id="3" name="Subtitle 2">
            <a:extLst>
              <a:ext uri="{FF2B5EF4-FFF2-40B4-BE49-F238E27FC236}">
                <a16:creationId xmlns:a16="http://schemas.microsoft.com/office/drawing/2014/main" id="{6A8E7974-55B9-AA4E-BF3A-6C5D6E054143}"/>
              </a:ext>
            </a:extLst>
          </p:cNvPr>
          <p:cNvSpPr>
            <a:spLocks noGrp="1"/>
          </p:cNvSpPr>
          <p:nvPr>
            <p:ph type="subTitle" idx="1"/>
          </p:nvPr>
        </p:nvSpPr>
        <p:spPr>
          <a:xfrm>
            <a:off x="114300" y="4015578"/>
            <a:ext cx="11634788" cy="1538348"/>
          </a:xfrm>
        </p:spPr>
        <p:txBody>
          <a:bodyPr>
            <a:noAutofit/>
          </a:bodyPr>
          <a:lstStyle/>
          <a:p>
            <a:r>
              <a:rPr lang="en-US" sz="2000" dirty="0"/>
              <a:t>Prof Dr Petra Molthan-Hill </a:t>
            </a:r>
          </a:p>
          <a:p>
            <a:r>
              <a:rPr lang="en-GB" sz="2000" dirty="0"/>
              <a:t>Co-Chair UN PRME Working Group on Climate Change &amp; the Environment </a:t>
            </a:r>
          </a:p>
          <a:p>
            <a:r>
              <a:rPr lang="en-GB" sz="2000" dirty="0"/>
              <a:t>Professor of Sustainable Management and Education for Sustainable Development</a:t>
            </a:r>
          </a:p>
          <a:p>
            <a:r>
              <a:rPr lang="en-US" sz="2000" dirty="0"/>
              <a:t>Nottingham Business School, Nottingham Trent University, UK</a:t>
            </a:r>
          </a:p>
        </p:txBody>
      </p:sp>
      <p:sp>
        <p:nvSpPr>
          <p:cNvPr id="5" name="Date Placeholder 3">
            <a:extLst>
              <a:ext uri="{FF2B5EF4-FFF2-40B4-BE49-F238E27FC236}">
                <a16:creationId xmlns:a16="http://schemas.microsoft.com/office/drawing/2014/main" id="{EDD29188-3675-A942-AEBA-40F0F7643B91}"/>
              </a:ext>
            </a:extLst>
          </p:cNvPr>
          <p:cNvSpPr>
            <a:spLocks noGrp="1"/>
          </p:cNvSpPr>
          <p:nvPr>
            <p:ph type="dt" sz="half" idx="10"/>
          </p:nvPr>
        </p:nvSpPr>
        <p:spPr>
          <a:xfrm>
            <a:off x="6275386" y="5195151"/>
            <a:ext cx="5473701" cy="358775"/>
          </a:xfrm>
          <a:prstGeom prst="rect">
            <a:avLst/>
          </a:prstGeom>
        </p:spPr>
        <p:txBody>
          <a:bodyPr/>
          <a:lstStyle/>
          <a:p>
            <a:fld id="{197342E9-89D0-D246-B0E5-635614E13D75}" type="datetime1">
              <a:rPr lang="en-GB" smtClean="0"/>
              <a:pPr/>
              <a:t>14/06/2023</a:t>
            </a:fld>
            <a:endParaRPr lang="en-US" dirty="0"/>
          </a:p>
        </p:txBody>
      </p:sp>
      <p:pic>
        <p:nvPicPr>
          <p:cNvPr id="4" name="Video 3">
            <a:hlinkClick r:id="" action="ppaction://media"/>
            <a:extLst>
              <a:ext uri="{FF2B5EF4-FFF2-40B4-BE49-F238E27FC236}">
                <a16:creationId xmlns:a16="http://schemas.microsoft.com/office/drawing/2014/main" id="{7D0BDAE0-E47A-4496-8ED9-99332C9DA7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383494940"/>
      </p:ext>
    </p:extLst>
  </p:cSld>
  <p:clrMapOvr>
    <a:masterClrMapping/>
  </p:clrMapOvr>
  <mc:AlternateContent xmlns:mc="http://schemas.openxmlformats.org/markup-compatibility/2006">
    <mc:Choice xmlns:p14="http://schemas.microsoft.com/office/powerpoint/2010/main" Requires="p14">
      <p:transition spd="slow" p14:dur="2000" advTm="45076"/>
    </mc:Choice>
    <mc:Fallback>
      <p:transition spd="slow" advTm="45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B6DBD586-28A6-496D-91A9-D274C55FF8D9}"/>
              </a:ext>
            </a:extLst>
          </p:cNvPr>
          <p:cNvSpPr>
            <a:spLocks noGrp="1"/>
          </p:cNvSpPr>
          <p:nvPr>
            <p:ph sz="half" idx="1"/>
          </p:nvPr>
        </p:nvSpPr>
        <p:spPr/>
        <p:txBody>
          <a:bodyPr>
            <a:normAutofit lnSpcReduction="10000"/>
          </a:bodyPr>
          <a:lstStyle/>
          <a:p>
            <a:pPr marL="0" indent="0">
              <a:buNone/>
            </a:pPr>
            <a:r>
              <a:rPr lang="en-GB" sz="3200" dirty="0">
                <a:effectLst/>
                <a:latin typeface="Calibri" panose="020F0502020204030204" pitchFamily="34" charset="0"/>
                <a:ea typeface="Yu Mincho" panose="02020400000000000000" pitchFamily="18" charset="-128"/>
                <a:cs typeface="Arial" panose="020B0604020202020204" pitchFamily="34" charset="0"/>
              </a:rPr>
              <a:t>In order to limit global warming to </a:t>
            </a:r>
            <a:r>
              <a:rPr lang="en-GB" sz="3200" dirty="0" err="1">
                <a:effectLst/>
                <a:latin typeface="Calibri" panose="020F0502020204030204" pitchFamily="34" charset="0"/>
                <a:ea typeface="Yu Mincho" panose="02020400000000000000" pitchFamily="18" charset="-128"/>
                <a:cs typeface="Arial" panose="020B0604020202020204" pitchFamily="34" charset="0"/>
              </a:rPr>
              <a:t>1.5</a:t>
            </a:r>
            <a:r>
              <a:rPr lang="en-GB" sz="3200" dirty="0" err="1">
                <a:effectLst/>
                <a:latin typeface="Calibri" panose="020F0502020204030204" pitchFamily="34" charset="0"/>
                <a:ea typeface="Yu Mincho" panose="02020400000000000000" pitchFamily="18" charset="-128"/>
                <a:cs typeface="Arial" panose="020B0604020202020204" pitchFamily="34" charset="0"/>
                <a:sym typeface="Symbol" panose="05050102010706020507" pitchFamily="18" charset="2"/>
              </a:rPr>
              <a:t></a:t>
            </a:r>
            <a:r>
              <a:rPr lang="en-GB" sz="3200" dirty="0" err="1">
                <a:effectLst/>
                <a:latin typeface="Calibri" panose="020F0502020204030204" pitchFamily="34" charset="0"/>
                <a:ea typeface="Yu Mincho" panose="02020400000000000000" pitchFamily="18" charset="-128"/>
                <a:cs typeface="Arial" panose="020B0604020202020204" pitchFamily="34" charset="0"/>
              </a:rPr>
              <a:t>C</a:t>
            </a:r>
            <a:r>
              <a:rPr lang="en-GB" sz="3200" dirty="0">
                <a:effectLst/>
                <a:latin typeface="Calibri" panose="020F0502020204030204" pitchFamily="34" charset="0"/>
                <a:ea typeface="Yu Mincho" panose="02020400000000000000" pitchFamily="18" charset="-128"/>
                <a:cs typeface="Arial" panose="020B0604020202020204" pitchFamily="34" charset="0"/>
              </a:rPr>
              <a:t>, the IPCC stresses that the world needs </a:t>
            </a:r>
            <a:r>
              <a:rPr lang="en-GB" sz="3200" b="1" dirty="0">
                <a:effectLst/>
                <a:latin typeface="Calibri" panose="020F0502020204030204" pitchFamily="34" charset="0"/>
                <a:ea typeface="Yu Mincho" panose="02020400000000000000" pitchFamily="18" charset="-128"/>
                <a:cs typeface="Arial" panose="020B0604020202020204" pitchFamily="34" charset="0"/>
              </a:rPr>
              <a:t>to halve CO</a:t>
            </a:r>
            <a:r>
              <a:rPr lang="en-GB" sz="3200" b="1" baseline="-25000" dirty="0">
                <a:effectLst/>
                <a:latin typeface="Calibri" panose="020F0502020204030204" pitchFamily="34" charset="0"/>
                <a:ea typeface="Yu Mincho" panose="02020400000000000000" pitchFamily="18" charset="-128"/>
                <a:cs typeface="Arial" panose="020B0604020202020204" pitchFamily="34" charset="0"/>
              </a:rPr>
              <a:t>2 </a:t>
            </a:r>
            <a:r>
              <a:rPr lang="en-GB" sz="3200" b="1" dirty="0">
                <a:effectLst/>
                <a:latin typeface="Calibri" panose="020F0502020204030204" pitchFamily="34" charset="0"/>
                <a:ea typeface="Yu Mincho" panose="02020400000000000000" pitchFamily="18" charset="-128"/>
                <a:cs typeface="Arial" panose="020B0604020202020204" pitchFamily="34" charset="0"/>
              </a:rPr>
              <a:t>emissions by around 2030</a:t>
            </a:r>
            <a:r>
              <a:rPr lang="en-GB" sz="3200" dirty="0">
                <a:effectLst/>
                <a:latin typeface="Calibri" panose="020F0502020204030204" pitchFamily="34" charset="0"/>
                <a:ea typeface="Yu Mincho" panose="02020400000000000000" pitchFamily="18" charset="-128"/>
                <a:cs typeface="Arial" panose="020B0604020202020204" pitchFamily="34" charset="0"/>
              </a:rPr>
              <a:t> and reach Net </a:t>
            </a:r>
            <a:r>
              <a:rPr lang="en-GB" sz="3200" dirty="0">
                <a:latin typeface="Calibri" panose="020F0502020204030204" pitchFamily="34" charset="0"/>
                <a:ea typeface="Yu Mincho" panose="02020400000000000000" pitchFamily="18" charset="-128"/>
              </a:rPr>
              <a:t>Z</a:t>
            </a:r>
            <a:r>
              <a:rPr lang="en-GB" sz="3200" dirty="0">
                <a:effectLst/>
                <a:latin typeface="Calibri" panose="020F0502020204030204" pitchFamily="34" charset="0"/>
                <a:ea typeface="Yu Mincho" panose="02020400000000000000" pitchFamily="18" charset="-128"/>
                <a:cs typeface="Arial" panose="020B0604020202020204" pitchFamily="34" charset="0"/>
              </a:rPr>
              <a:t>ero CO</a:t>
            </a:r>
            <a:r>
              <a:rPr lang="en-GB" sz="3200" baseline="-25000" dirty="0">
                <a:effectLst/>
                <a:latin typeface="Calibri" panose="020F0502020204030204" pitchFamily="34" charset="0"/>
                <a:ea typeface="Yu Mincho" panose="02020400000000000000" pitchFamily="18" charset="-128"/>
                <a:cs typeface="Arial" panose="020B0604020202020204" pitchFamily="34" charset="0"/>
              </a:rPr>
              <a:t>2</a:t>
            </a:r>
            <a:r>
              <a:rPr lang="en-GB" sz="3200" dirty="0">
                <a:effectLst/>
                <a:latin typeface="Calibri" panose="020F0502020204030204" pitchFamily="34" charset="0"/>
                <a:ea typeface="Yu Mincho" panose="02020400000000000000" pitchFamily="18" charset="-128"/>
                <a:cs typeface="Arial" panose="020B0604020202020204" pitchFamily="34" charset="0"/>
              </a:rPr>
              <a:t> emissions by mid-century. </a:t>
            </a:r>
          </a:p>
          <a:p>
            <a:pPr marL="0" indent="0">
              <a:buNone/>
            </a:pPr>
            <a:r>
              <a:rPr lang="en-GB" sz="3200" dirty="0">
                <a:effectLst/>
                <a:latin typeface="Calibri" panose="020F0502020204030204" pitchFamily="34" charset="0"/>
                <a:ea typeface="Yu Mincho" panose="02020400000000000000" pitchFamily="18" charset="-128"/>
                <a:cs typeface="Arial" panose="020B0604020202020204" pitchFamily="34" charset="0"/>
              </a:rPr>
              <a:t>In addition, the IPCC emphasises </a:t>
            </a:r>
            <a:r>
              <a:rPr lang="en-GB" sz="3200" b="1" i="1" dirty="0">
                <a:effectLst/>
                <a:latin typeface="Calibri" panose="020F0502020204030204" pitchFamily="34" charset="0"/>
                <a:ea typeface="Yu Mincho" panose="02020400000000000000" pitchFamily="18" charset="-128"/>
                <a:cs typeface="Arial" panose="020B0604020202020204" pitchFamily="34" charset="0"/>
              </a:rPr>
              <a:t>the need for deep reductions in non-CO</a:t>
            </a:r>
            <a:r>
              <a:rPr lang="en-GB" sz="3200" b="1" i="1" baseline="-25000" dirty="0">
                <a:effectLst/>
                <a:latin typeface="Calibri" panose="020F0502020204030204" pitchFamily="34" charset="0"/>
                <a:ea typeface="Yu Mincho" panose="02020400000000000000" pitchFamily="18" charset="-128"/>
                <a:cs typeface="Arial" panose="020B0604020202020204" pitchFamily="34" charset="0"/>
              </a:rPr>
              <a:t>2</a:t>
            </a:r>
            <a:r>
              <a:rPr lang="en-GB" sz="3200" b="1" i="1" dirty="0">
                <a:effectLst/>
                <a:latin typeface="Calibri" panose="020F0502020204030204" pitchFamily="34" charset="0"/>
                <a:ea typeface="Yu Mincho" panose="02020400000000000000" pitchFamily="18" charset="-128"/>
                <a:cs typeface="Arial" panose="020B0604020202020204" pitchFamily="34" charset="0"/>
              </a:rPr>
              <a:t> emissions across the economy</a:t>
            </a:r>
            <a:r>
              <a:rPr lang="en-GB" sz="3200" dirty="0">
                <a:effectLst/>
                <a:latin typeface="Calibri" panose="020F0502020204030204" pitchFamily="34" charset="0"/>
                <a:ea typeface="Yu Mincho" panose="02020400000000000000" pitchFamily="18" charset="-128"/>
                <a:cs typeface="Arial" panose="020B0604020202020204" pitchFamily="34" charset="0"/>
              </a:rPr>
              <a:t> to achieve this limit. </a:t>
            </a:r>
          </a:p>
          <a:p>
            <a:pPr marL="0" indent="0">
              <a:buNone/>
            </a:pPr>
            <a:endParaRPr lang="en-GB" sz="2000" dirty="0">
              <a:effectLst/>
              <a:latin typeface="Calibri" panose="020F0502020204030204" pitchFamily="34" charset="0"/>
              <a:ea typeface="Yu Mincho" panose="02020400000000000000" pitchFamily="18" charset="-128"/>
              <a:cs typeface="Arial" panose="020B0604020202020204" pitchFamily="34" charset="0"/>
            </a:endParaRPr>
          </a:p>
          <a:p>
            <a:pPr marL="0" indent="0">
              <a:buNone/>
            </a:pPr>
            <a:r>
              <a:rPr lang="en-GB" sz="2000" dirty="0">
                <a:effectLst/>
                <a:latin typeface="Calibri" panose="020F0502020204030204" pitchFamily="34" charset="0"/>
                <a:ea typeface="Yu Mincho" panose="02020400000000000000" pitchFamily="18" charset="-128"/>
                <a:cs typeface="Arial" panose="020B0604020202020204" pitchFamily="34" charset="0"/>
              </a:rPr>
              <a:t>CDP (2020) </a:t>
            </a:r>
            <a:r>
              <a:rPr lang="en-GB" sz="2000" i="1" dirty="0">
                <a:effectLst/>
                <a:latin typeface="Calibri" panose="020F0502020204030204" pitchFamily="34" charset="0"/>
                <a:ea typeface="Yu Mincho" panose="02020400000000000000" pitchFamily="18" charset="-128"/>
                <a:cs typeface="Arial" panose="020B0604020202020204" pitchFamily="34" charset="0"/>
              </a:rPr>
              <a:t>Foundations for science-based net-zero target setting in the corporate sector: </a:t>
            </a:r>
            <a:r>
              <a:rPr lang="en-GB" sz="2000" u="sng" dirty="0">
                <a:solidFill>
                  <a:srgbClr val="0563C1"/>
                </a:solidFill>
                <a:effectLst/>
                <a:latin typeface="Calibri" panose="020F0502020204030204" pitchFamily="34" charset="0"/>
                <a:ea typeface="Yu Mincho" panose="02020400000000000000" pitchFamily="18" charset="-128"/>
                <a:cs typeface="Arial" panose="020B0604020202020204" pitchFamily="34" charset="0"/>
                <a:hlinkClick r:id="rId4"/>
              </a:rPr>
              <a:t>https://sciencebasedtargets.org/resources/files/foundations-for-net-zero-full-paper.pdf</a:t>
            </a:r>
            <a:r>
              <a:rPr lang="en-GB" sz="2000" dirty="0">
                <a:effectLst/>
                <a:latin typeface="Calibri" panose="020F0502020204030204" pitchFamily="34" charset="0"/>
                <a:ea typeface="Yu Mincho" panose="02020400000000000000" pitchFamily="18" charset="-128"/>
                <a:cs typeface="Arial" panose="020B0604020202020204" pitchFamily="34" charset="0"/>
              </a:rPr>
              <a:t> p5</a:t>
            </a:r>
          </a:p>
          <a:p>
            <a:endParaRPr lang="en-GB" dirty="0"/>
          </a:p>
        </p:txBody>
      </p:sp>
      <p:sp>
        <p:nvSpPr>
          <p:cNvPr id="6" name="Title 5">
            <a:extLst>
              <a:ext uri="{FF2B5EF4-FFF2-40B4-BE49-F238E27FC236}">
                <a16:creationId xmlns:a16="http://schemas.microsoft.com/office/drawing/2014/main" id="{FA9A762C-C462-41DA-9523-CD6B3ABE2550}"/>
              </a:ext>
            </a:extLst>
          </p:cNvPr>
          <p:cNvSpPr>
            <a:spLocks noGrp="1"/>
          </p:cNvSpPr>
          <p:nvPr>
            <p:ph type="title"/>
          </p:nvPr>
        </p:nvSpPr>
        <p:spPr/>
        <p:txBody>
          <a:bodyPr/>
          <a:lstStyle/>
          <a:p>
            <a:r>
              <a:rPr lang="en-GB" sz="4400" b="1" dirty="0">
                <a:effectLst/>
                <a:latin typeface="Calibri" panose="020F0502020204030204" pitchFamily="34" charset="0"/>
                <a:ea typeface="Yu Mincho" panose="02020400000000000000" pitchFamily="18" charset="-128"/>
                <a:cs typeface="Arial" panose="020B0604020202020204" pitchFamily="34" charset="0"/>
              </a:rPr>
              <a:t>Halve CO</a:t>
            </a:r>
            <a:r>
              <a:rPr lang="en-GB" sz="4400" b="1" baseline="-25000" dirty="0">
                <a:effectLst/>
                <a:latin typeface="Calibri" panose="020F0502020204030204" pitchFamily="34" charset="0"/>
                <a:ea typeface="Yu Mincho" panose="02020400000000000000" pitchFamily="18" charset="-128"/>
                <a:cs typeface="Arial" panose="020B0604020202020204" pitchFamily="34" charset="0"/>
              </a:rPr>
              <a:t>2 </a:t>
            </a:r>
            <a:r>
              <a:rPr lang="en-GB" sz="4400" b="1" dirty="0">
                <a:effectLst/>
                <a:latin typeface="Calibri" panose="020F0502020204030204" pitchFamily="34" charset="0"/>
                <a:ea typeface="Yu Mincho" panose="02020400000000000000" pitchFamily="18" charset="-128"/>
                <a:cs typeface="Arial" panose="020B0604020202020204" pitchFamily="34" charset="0"/>
              </a:rPr>
              <a:t>emissions by around 2030</a:t>
            </a:r>
            <a:endParaRPr lang="en-GB" dirty="0"/>
          </a:p>
        </p:txBody>
      </p:sp>
      <p:sp>
        <p:nvSpPr>
          <p:cNvPr id="8" name="Text Placeholder 7">
            <a:extLst>
              <a:ext uri="{FF2B5EF4-FFF2-40B4-BE49-F238E27FC236}">
                <a16:creationId xmlns:a16="http://schemas.microsoft.com/office/drawing/2014/main" id="{23C89C2D-D576-433C-82CC-327AA5A7EEFC}"/>
              </a:ext>
            </a:extLst>
          </p:cNvPr>
          <p:cNvSpPr>
            <a:spLocks noGrp="1"/>
          </p:cNvSpPr>
          <p:nvPr>
            <p:ph type="body" sz="quarter" idx="10"/>
          </p:nvPr>
        </p:nvSpPr>
        <p:spPr/>
        <p:txBody>
          <a:bodyPr/>
          <a:lstStyle/>
          <a:p>
            <a:endParaRPr lang="en-GB" dirty="0"/>
          </a:p>
        </p:txBody>
      </p:sp>
      <p:pic>
        <p:nvPicPr>
          <p:cNvPr id="2" name="Video 1">
            <a:hlinkClick r:id="" action="ppaction://media"/>
            <a:extLst>
              <a:ext uri="{FF2B5EF4-FFF2-40B4-BE49-F238E27FC236}">
                <a16:creationId xmlns:a16="http://schemas.microsoft.com/office/drawing/2014/main" id="{5BEFE84E-B15F-42A1-8D7E-FEA72BC82A6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105744821"/>
      </p:ext>
    </p:extLst>
  </p:cSld>
  <p:clrMapOvr>
    <a:masterClrMapping/>
  </p:clrMapOvr>
  <mc:AlternateContent xmlns:mc="http://schemas.openxmlformats.org/markup-compatibility/2006">
    <mc:Choice xmlns:p14="http://schemas.microsoft.com/office/powerpoint/2010/main" Requires="p14">
      <p:transition spd="slow" p14:dur="2000" advTm="34932"/>
    </mc:Choice>
    <mc:Fallback>
      <p:transition spd="slow" advTm="34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673911-1A14-47AE-B9FC-3B697AAE3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FB6138-1EBD-B74E-82D2-FD7608E85B83}"/>
              </a:ext>
            </a:extLst>
          </p:cNvPr>
          <p:cNvSpPr>
            <a:spLocks noGrp="1"/>
          </p:cNvSpPr>
          <p:nvPr>
            <p:ph type="ctrTitle" idx="4294967295"/>
          </p:nvPr>
        </p:nvSpPr>
        <p:spPr>
          <a:xfrm>
            <a:off x="5138670" y="5093208"/>
            <a:ext cx="6387922" cy="1261872"/>
          </a:xfrm>
        </p:spPr>
        <p:txBody>
          <a:bodyPr vert="horz" lIns="91440" tIns="45720" rIns="91440" bIns="45720" rtlCol="0" anchor="ctr">
            <a:normAutofit/>
          </a:bodyPr>
          <a:lstStyle/>
          <a:p>
            <a:pPr marL="0" indent="0">
              <a:lnSpc>
                <a:spcPct val="90000"/>
              </a:lnSpc>
            </a:pPr>
            <a:r>
              <a:rPr lang="en-US" sz="2600" kern="1200" dirty="0" err="1">
                <a:solidFill>
                  <a:srgbClr val="FFFFFF"/>
                </a:solidFill>
                <a:latin typeface="+mj-lt"/>
                <a:ea typeface="+mj-ea"/>
                <a:cs typeface="+mj-cs"/>
              </a:rPr>
              <a:t>En</a:t>
            </a:r>
            <a:r>
              <a:rPr lang="en-US" sz="2600" kern="1200" dirty="0">
                <a:solidFill>
                  <a:srgbClr val="FFFFFF"/>
                </a:solidFill>
                <a:latin typeface="+mj-lt"/>
                <a:ea typeface="+mj-ea"/>
                <a:cs typeface="+mj-cs"/>
              </a:rPr>
              <a:t>-ROADS </a:t>
            </a:r>
            <a:r>
              <a:rPr lang="en-US" sz="2600" b="0" kern="1200" dirty="0">
                <a:solidFill>
                  <a:srgbClr val="FFFFFF"/>
                </a:solidFill>
                <a:latin typeface="+mj-lt"/>
                <a:ea typeface="+mj-ea"/>
                <a:cs typeface="+mj-cs"/>
              </a:rPr>
              <a:t>is a cutting-edge simulation model used to test climate solutions and generate climate scenarios for the future.</a:t>
            </a:r>
          </a:p>
        </p:txBody>
      </p:sp>
      <p:pic>
        <p:nvPicPr>
          <p:cNvPr id="4" name="Picture 3">
            <a:extLst>
              <a:ext uri="{FF2B5EF4-FFF2-40B4-BE49-F238E27FC236}">
                <a16:creationId xmlns:a16="http://schemas.microsoft.com/office/drawing/2014/main" id="{95CBB78F-4B26-DE45-AF8F-0E7C7D091120}"/>
              </a:ext>
            </a:extLst>
          </p:cNvPr>
          <p:cNvPicPr>
            <a:picLocks noChangeAspect="1"/>
          </p:cNvPicPr>
          <p:nvPr/>
        </p:nvPicPr>
        <p:blipFill>
          <a:blip r:embed="rId5"/>
          <a:stretch>
            <a:fillRect/>
          </a:stretch>
        </p:blipFill>
        <p:spPr>
          <a:xfrm>
            <a:off x="1798929" y="69575"/>
            <a:ext cx="9056660" cy="4664180"/>
          </a:xfrm>
          <a:prstGeom prst="rect">
            <a:avLst/>
          </a:prstGeom>
          <a:ln w="25400">
            <a:solidFill>
              <a:schemeClr val="accent2"/>
            </a:solidFill>
          </a:ln>
        </p:spPr>
      </p:pic>
      <p:cxnSp>
        <p:nvCxnSpPr>
          <p:cNvPr id="13" name="Straight Connector 10">
            <a:extLst>
              <a:ext uri="{FF2B5EF4-FFF2-40B4-BE49-F238E27FC236}">
                <a16:creationId xmlns:a16="http://schemas.microsoft.com/office/drawing/2014/main" id="{9392F240-FCCC-4D1B-89FD-0485B2F8F4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CD93E0E-8EC7-4CCA-8ECA-50D9457EB8A8}"/>
              </a:ext>
            </a:extLst>
          </p:cNvPr>
          <p:cNvSpPr txBox="1"/>
          <p:nvPr/>
        </p:nvSpPr>
        <p:spPr>
          <a:xfrm>
            <a:off x="631065" y="5105822"/>
            <a:ext cx="4172755" cy="1072684"/>
          </a:xfrm>
          <a:prstGeom prst="rect">
            <a:avLst/>
          </a:prstGeom>
          <a:noFill/>
        </p:spPr>
        <p:txBody>
          <a:bodyPr wrap="square" lIns="0" tIns="0" rIns="0" bIns="0" rtlCol="0" anchor="b" anchorCtr="0">
            <a:normAutofit/>
          </a:bodyPr>
          <a:lstStyle/>
          <a:p>
            <a:r>
              <a:rPr lang="en-GB" sz="3200" dirty="0">
                <a:solidFill>
                  <a:srgbClr val="00B050"/>
                </a:solidFill>
              </a:rPr>
              <a:t>Our key challenge: How to get to </a:t>
            </a:r>
            <a:r>
              <a:rPr lang="en-GB" sz="3200" dirty="0" err="1">
                <a:solidFill>
                  <a:srgbClr val="00B050"/>
                </a:solidFill>
              </a:rPr>
              <a:t>1.5</a:t>
            </a:r>
            <a:r>
              <a:rPr lang="en-GB" sz="3200" dirty="0" err="1">
                <a:solidFill>
                  <a:srgbClr val="00B050"/>
                </a:solidFill>
                <a:sym typeface="Symbol" panose="05050102010706020507" pitchFamily="18" charset="2"/>
              </a:rPr>
              <a:t></a:t>
            </a:r>
            <a:r>
              <a:rPr lang="en-GB" sz="3200" dirty="0" err="1">
                <a:solidFill>
                  <a:srgbClr val="00B050"/>
                </a:solidFill>
              </a:rPr>
              <a:t>C</a:t>
            </a:r>
            <a:r>
              <a:rPr lang="en-GB" sz="3200" dirty="0">
                <a:solidFill>
                  <a:srgbClr val="00B050"/>
                </a:solidFill>
              </a:rPr>
              <a:t>?</a:t>
            </a:r>
          </a:p>
        </p:txBody>
      </p:sp>
      <p:pic>
        <p:nvPicPr>
          <p:cNvPr id="5" name="Video 4">
            <a:hlinkClick r:id="" action="ppaction://media"/>
            <a:extLst>
              <a:ext uri="{FF2B5EF4-FFF2-40B4-BE49-F238E27FC236}">
                <a16:creationId xmlns:a16="http://schemas.microsoft.com/office/drawing/2014/main" id="{DDE118DE-B8C2-4942-9AEE-F0D9D2C40E7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805040969"/>
      </p:ext>
    </p:extLst>
  </p:cSld>
  <p:clrMapOvr>
    <a:masterClrMapping/>
  </p:clrMapOvr>
  <mc:AlternateContent xmlns:mc="http://schemas.openxmlformats.org/markup-compatibility/2006">
    <mc:Choice xmlns:p14="http://schemas.microsoft.com/office/powerpoint/2010/main" Requires="p14">
      <p:transition spd="slow" p14:dur="2000" advTm="33470"/>
    </mc:Choice>
    <mc:Fallback>
      <p:transition spd="slow" advTm="33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5E629CC-7972-49B0-91A6-5FFDEB383A19}"/>
              </a:ext>
            </a:extLst>
          </p:cNvPr>
          <p:cNvSpPr>
            <a:spLocks noGrp="1"/>
          </p:cNvSpPr>
          <p:nvPr>
            <p:ph sz="half" idx="1"/>
          </p:nvPr>
        </p:nvSpPr>
        <p:spPr/>
        <p:txBody>
          <a:bodyPr/>
          <a:lstStyle/>
          <a:p>
            <a:endParaRPr lang="en-GB"/>
          </a:p>
        </p:txBody>
      </p:sp>
      <p:sp>
        <p:nvSpPr>
          <p:cNvPr id="3" name="Title 2">
            <a:extLst>
              <a:ext uri="{FF2B5EF4-FFF2-40B4-BE49-F238E27FC236}">
                <a16:creationId xmlns:a16="http://schemas.microsoft.com/office/drawing/2014/main" id="{9413F9EB-0AC4-4F86-8E8B-9E1828AA3550}"/>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23A5605C-52F4-414A-BB77-BDFD8021B832}"/>
              </a:ext>
            </a:extLst>
          </p:cNvPr>
          <p:cNvPicPr>
            <a:picLocks noChangeAspect="1"/>
          </p:cNvPicPr>
          <p:nvPr/>
        </p:nvPicPr>
        <p:blipFill>
          <a:blip r:embed="rId4"/>
          <a:stretch>
            <a:fillRect/>
          </a:stretch>
        </p:blipFill>
        <p:spPr>
          <a:xfrm>
            <a:off x="0" y="231820"/>
            <a:ext cx="12192000" cy="6626180"/>
          </a:xfrm>
          <a:prstGeom prst="rect">
            <a:avLst/>
          </a:prstGeom>
        </p:spPr>
      </p:pic>
      <p:pic>
        <p:nvPicPr>
          <p:cNvPr id="4" name="Video 3">
            <a:hlinkClick r:id="" action="ppaction://media"/>
            <a:extLst>
              <a:ext uri="{FF2B5EF4-FFF2-40B4-BE49-F238E27FC236}">
                <a16:creationId xmlns:a16="http://schemas.microsoft.com/office/drawing/2014/main" id="{ED0433C8-FA91-4E6A-8886-D30E42485B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783457633"/>
      </p:ext>
    </p:extLst>
  </p:cSld>
  <p:clrMapOvr>
    <a:masterClrMapping/>
  </p:clrMapOvr>
  <mc:AlternateContent xmlns:mc="http://schemas.openxmlformats.org/markup-compatibility/2006">
    <mc:Choice xmlns:p14="http://schemas.microsoft.com/office/powerpoint/2010/main" Requires="p14">
      <p:transition spd="slow" p14:dur="2000" advTm="24228"/>
    </mc:Choice>
    <mc:Fallback>
      <p:transition spd="slow" advTm="24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3AD06-F62A-4827-A4E6-3F5E41BEB741}"/>
              </a:ext>
            </a:extLst>
          </p:cNvPr>
          <p:cNvSpPr>
            <a:spLocks noGrp="1"/>
          </p:cNvSpPr>
          <p:nvPr>
            <p:ph idx="12"/>
          </p:nvPr>
        </p:nvSpPr>
        <p:spPr>
          <a:xfrm>
            <a:off x="5834130" y="1989138"/>
            <a:ext cx="5914958" cy="3708400"/>
          </a:xfrm>
        </p:spPr>
        <p:txBody>
          <a:bodyPr>
            <a:normAutofit fontScale="92500" lnSpcReduction="10000"/>
          </a:bodyPr>
          <a:lstStyle/>
          <a:p>
            <a:pPr marL="0" indent="0">
              <a:buNone/>
            </a:pPr>
            <a:r>
              <a:rPr lang="en-GB" sz="2400" dirty="0"/>
              <a:t>Big changes will be achieved by:</a:t>
            </a:r>
          </a:p>
          <a:p>
            <a:r>
              <a:rPr lang="en-GB" sz="2400" dirty="0"/>
              <a:t>Increasing energy efficiency and electrification in transport, buildings and industry.</a:t>
            </a:r>
          </a:p>
          <a:p>
            <a:r>
              <a:rPr lang="en-GB" sz="2400" dirty="0"/>
              <a:t>Reducing Methane e.g. by reducing food waste.</a:t>
            </a:r>
          </a:p>
          <a:p>
            <a:r>
              <a:rPr lang="en-GB" sz="2400" dirty="0"/>
              <a:t>Increasing natural carbon capture as much as possible, including stopping deforestation and increasing afforestation.</a:t>
            </a:r>
          </a:p>
          <a:p>
            <a:r>
              <a:rPr lang="en-GB" sz="2400" dirty="0"/>
              <a:t>Agreeing on a carbon price.</a:t>
            </a:r>
          </a:p>
          <a:p>
            <a:endParaRPr lang="en-GB" dirty="0"/>
          </a:p>
          <a:p>
            <a:pPr marL="0" indent="0">
              <a:buNone/>
            </a:pPr>
            <a:endParaRPr lang="en-GB" dirty="0"/>
          </a:p>
        </p:txBody>
      </p:sp>
      <p:sp>
        <p:nvSpPr>
          <p:cNvPr id="4" name="Title 3">
            <a:extLst>
              <a:ext uri="{FF2B5EF4-FFF2-40B4-BE49-F238E27FC236}">
                <a16:creationId xmlns:a16="http://schemas.microsoft.com/office/drawing/2014/main" id="{2F8835C8-A940-4FC3-A47A-3A027216F11E}"/>
              </a:ext>
            </a:extLst>
          </p:cNvPr>
          <p:cNvSpPr>
            <a:spLocks noGrp="1"/>
          </p:cNvSpPr>
          <p:nvPr>
            <p:ph type="title"/>
          </p:nvPr>
        </p:nvSpPr>
        <p:spPr>
          <a:xfrm>
            <a:off x="442912" y="619794"/>
            <a:ext cx="11306175" cy="1001983"/>
          </a:xfrm>
        </p:spPr>
        <p:txBody>
          <a:bodyPr>
            <a:normAutofit/>
          </a:bodyPr>
          <a:lstStyle/>
          <a:p>
            <a:r>
              <a:rPr lang="en-GB" sz="4000" dirty="0"/>
              <a:t>Solutions from </a:t>
            </a:r>
            <a:r>
              <a:rPr lang="en-GB" sz="4000" dirty="0" err="1"/>
              <a:t>En</a:t>
            </a:r>
            <a:r>
              <a:rPr lang="en-GB" sz="4000" dirty="0"/>
              <a:t>-ROADS</a:t>
            </a:r>
          </a:p>
        </p:txBody>
      </p:sp>
      <p:pic>
        <p:nvPicPr>
          <p:cNvPr id="5" name="Content Placeholder 4">
            <a:extLst>
              <a:ext uri="{FF2B5EF4-FFF2-40B4-BE49-F238E27FC236}">
                <a16:creationId xmlns:a16="http://schemas.microsoft.com/office/drawing/2014/main" id="{A8E6C479-36FB-4C3E-832C-C1A08EF4490B}"/>
              </a:ext>
            </a:extLst>
          </p:cNvPr>
          <p:cNvPicPr>
            <a:picLocks noGrp="1" noChangeAspect="1"/>
          </p:cNvPicPr>
          <p:nvPr>
            <p:ph idx="1"/>
          </p:nvPr>
        </p:nvPicPr>
        <p:blipFill>
          <a:blip r:embed="rId5"/>
          <a:stretch>
            <a:fillRect/>
          </a:stretch>
        </p:blipFill>
        <p:spPr>
          <a:xfrm>
            <a:off x="442913" y="1989138"/>
            <a:ext cx="4708636" cy="3587413"/>
          </a:xfrm>
          <a:prstGeom prst="rect">
            <a:avLst/>
          </a:prstGeom>
          <a:ln w="25400">
            <a:solidFill>
              <a:schemeClr val="accent2"/>
            </a:solidFill>
          </a:ln>
        </p:spPr>
      </p:pic>
      <p:pic>
        <p:nvPicPr>
          <p:cNvPr id="2" name="Video 1">
            <a:hlinkClick r:id="" action="ppaction://media"/>
            <a:extLst>
              <a:ext uri="{FF2B5EF4-FFF2-40B4-BE49-F238E27FC236}">
                <a16:creationId xmlns:a16="http://schemas.microsoft.com/office/drawing/2014/main" id="{D133AF7E-E5BC-48C5-B2D2-23920C27162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938486166"/>
      </p:ext>
    </p:extLst>
  </p:cSld>
  <p:clrMapOvr>
    <a:masterClrMapping/>
  </p:clrMapOvr>
  <mc:AlternateContent xmlns:mc="http://schemas.openxmlformats.org/markup-compatibility/2006">
    <mc:Choice xmlns:p14="http://schemas.microsoft.com/office/powerpoint/2010/main" Requires="p14">
      <p:transition spd="slow" p14:dur="2000" advTm="11457"/>
    </mc:Choice>
    <mc:Fallback>
      <p:transition spd="slow" advTm="1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pic>
        <p:nvPicPr>
          <p:cNvPr id="573" name="Google Shape;573;p21" descr="sdgs_poster_new1.png"/>
          <p:cNvPicPr preferRelativeResize="0"/>
          <p:nvPr/>
        </p:nvPicPr>
        <p:blipFill rotWithShape="1">
          <a:blip r:embed="rId5">
            <a:alphaModFix/>
          </a:blip>
          <a:srcRect t="2290" r="4435"/>
          <a:stretch/>
        </p:blipFill>
        <p:spPr>
          <a:xfrm>
            <a:off x="719403" y="1119891"/>
            <a:ext cx="10385485" cy="4802027"/>
          </a:xfrm>
          <a:prstGeom prst="rect">
            <a:avLst/>
          </a:prstGeom>
          <a:noFill/>
          <a:ln>
            <a:noFill/>
          </a:ln>
        </p:spPr>
      </p:pic>
      <p:sp>
        <p:nvSpPr>
          <p:cNvPr id="574" name="Google Shape;574;p21"/>
          <p:cNvSpPr txBox="1">
            <a:spLocks noGrp="1"/>
          </p:cNvSpPr>
          <p:nvPr>
            <p:ph type="title"/>
          </p:nvPr>
        </p:nvSpPr>
        <p:spPr>
          <a:xfrm>
            <a:off x="0" y="0"/>
            <a:ext cx="12192000" cy="1066800"/>
          </a:xfrm>
          <a:prstGeom prst="rect">
            <a:avLst/>
          </a:prstGeom>
          <a:solidFill>
            <a:srgbClr val="6F2C91"/>
          </a:solidFill>
          <a:ln>
            <a:noFill/>
          </a:ln>
        </p:spPr>
        <p:txBody>
          <a:bodyPr spcFirstLastPara="1" wrap="square" lIns="121900" tIns="60933" rIns="121900" bIns="60933" anchor="ctr" anchorCtr="0">
            <a:noAutofit/>
          </a:bodyPr>
          <a:lstStyle/>
          <a:p>
            <a:r>
              <a:rPr lang="en-GB" sz="4267" b="1">
                <a:latin typeface="Arial"/>
                <a:ea typeface="Arial"/>
                <a:cs typeface="Arial"/>
                <a:sym typeface="Arial"/>
              </a:rPr>
              <a:t>UN Sustainable Development Goals</a:t>
            </a:r>
            <a:endParaRPr/>
          </a:p>
        </p:txBody>
      </p:sp>
      <p:pic>
        <p:nvPicPr>
          <p:cNvPr id="575" name="Google Shape;575;p21"/>
          <p:cNvPicPr preferRelativeResize="0"/>
          <p:nvPr/>
        </p:nvPicPr>
        <p:blipFill>
          <a:blip r:embed="rId6">
            <a:alphaModFix/>
          </a:blip>
          <a:stretch>
            <a:fillRect/>
          </a:stretch>
        </p:blipFill>
        <p:spPr>
          <a:xfrm>
            <a:off x="9502600" y="194384"/>
            <a:ext cx="2540000" cy="678033"/>
          </a:xfrm>
          <a:prstGeom prst="rect">
            <a:avLst/>
          </a:prstGeom>
          <a:noFill/>
          <a:ln>
            <a:noFill/>
          </a:ln>
        </p:spPr>
      </p:pic>
      <p:pic>
        <p:nvPicPr>
          <p:cNvPr id="2" name="Video 1">
            <a:hlinkClick r:id="" action="ppaction://media"/>
            <a:extLst>
              <a:ext uri="{FF2B5EF4-FFF2-40B4-BE49-F238E27FC236}">
                <a16:creationId xmlns:a16="http://schemas.microsoft.com/office/drawing/2014/main" id="{19F11418-BE1C-406A-9448-FFB2205936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351"/>
    </mc:Choice>
    <mc:Fallback>
      <p:transition spd="slow" advTm="57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g1e1b30343c0_0_3"/>
          <p:cNvSpPr txBox="1"/>
          <p:nvPr/>
        </p:nvSpPr>
        <p:spPr>
          <a:xfrm>
            <a:off x="2332770" y="392668"/>
            <a:ext cx="7972800" cy="609900"/>
          </a:xfrm>
          <a:prstGeom prst="rect">
            <a:avLst/>
          </a:prstGeom>
          <a:noFill/>
          <a:ln>
            <a:noFill/>
          </a:ln>
        </p:spPr>
        <p:txBody>
          <a:bodyPr spcFirstLastPara="1" wrap="square" lIns="0" tIns="0" rIns="0" bIns="0" anchor="t" anchorCtr="0">
            <a:noAutofit/>
          </a:bodyPr>
          <a:lstStyle/>
          <a:p>
            <a:pPr>
              <a:lnSpc>
                <a:spcPct val="130000"/>
              </a:lnSpc>
              <a:buClr>
                <a:srgbClr val="DD5A40"/>
              </a:buClr>
              <a:buSzPts val="2800"/>
            </a:pPr>
            <a:r>
              <a:rPr lang="en-US" sz="2800" b="1">
                <a:solidFill>
                  <a:srgbClr val="DD5A40"/>
                </a:solidFill>
                <a:latin typeface="Poppins"/>
                <a:ea typeface="Poppins"/>
                <a:cs typeface="Poppins"/>
                <a:sym typeface="Poppins"/>
              </a:rPr>
              <a:t>Net Zero</a:t>
            </a:r>
            <a:endParaRPr sz="2800" b="1">
              <a:solidFill>
                <a:srgbClr val="DD5A40"/>
              </a:solidFill>
              <a:latin typeface="Poppins"/>
              <a:ea typeface="Poppins"/>
              <a:cs typeface="Poppins"/>
              <a:sym typeface="Poppins"/>
            </a:endParaRPr>
          </a:p>
          <a:p>
            <a:pPr>
              <a:lnSpc>
                <a:spcPct val="130000"/>
              </a:lnSpc>
              <a:buClr>
                <a:schemeClr val="dk1"/>
              </a:buClr>
              <a:buSzPts val="2800"/>
            </a:pPr>
            <a:endParaRPr sz="2800" b="1">
              <a:solidFill>
                <a:srgbClr val="DD5A40"/>
              </a:solidFill>
              <a:latin typeface="Poppins"/>
              <a:ea typeface="Poppins"/>
              <a:cs typeface="Poppins"/>
              <a:sym typeface="Poppins"/>
            </a:endParaRPr>
          </a:p>
        </p:txBody>
      </p:sp>
      <p:pic>
        <p:nvPicPr>
          <p:cNvPr id="123" name="Google Shape;123;g1e1b30343c0_0_3"/>
          <p:cNvPicPr preferRelativeResize="0"/>
          <p:nvPr/>
        </p:nvPicPr>
        <p:blipFill>
          <a:blip r:embed="rId5">
            <a:alphaModFix/>
          </a:blip>
          <a:stretch>
            <a:fillRect/>
          </a:stretch>
        </p:blipFill>
        <p:spPr>
          <a:xfrm>
            <a:off x="2587350" y="1002576"/>
            <a:ext cx="7017300" cy="5270425"/>
          </a:xfrm>
          <a:prstGeom prst="rect">
            <a:avLst/>
          </a:prstGeom>
          <a:noFill/>
          <a:ln w="9525" cap="flat" cmpd="sng">
            <a:solidFill>
              <a:schemeClr val="dk2"/>
            </a:solidFill>
            <a:prstDash val="solid"/>
            <a:round/>
            <a:headEnd type="none" w="sm" len="sm"/>
            <a:tailEnd type="none" w="sm" len="sm"/>
          </a:ln>
        </p:spPr>
      </p:pic>
      <p:sp>
        <p:nvSpPr>
          <p:cNvPr id="124" name="Google Shape;124;g1e1b30343c0_0_3"/>
          <p:cNvSpPr txBox="1"/>
          <p:nvPr/>
        </p:nvSpPr>
        <p:spPr>
          <a:xfrm>
            <a:off x="4434901" y="6273001"/>
            <a:ext cx="3322200" cy="397001"/>
          </a:xfrm>
          <a:prstGeom prst="rect">
            <a:avLst/>
          </a:prstGeom>
          <a:noFill/>
          <a:ln>
            <a:noFill/>
          </a:ln>
        </p:spPr>
        <p:txBody>
          <a:bodyPr spcFirstLastPara="1" wrap="square" lIns="91425" tIns="91425" rIns="91425" bIns="91425" anchor="t" anchorCtr="0">
            <a:spAutoFit/>
          </a:bodyPr>
          <a:lstStyle/>
          <a:p>
            <a:pPr algn="ctr">
              <a:lnSpc>
                <a:spcPct val="115000"/>
              </a:lnSpc>
              <a:buClr>
                <a:srgbClr val="000000"/>
              </a:buClr>
              <a:buSzPts val="1200"/>
            </a:pPr>
            <a:r>
              <a:rPr lang="en-US" sz="1200" u="sng">
                <a:solidFill>
                  <a:schemeClr val="hlink"/>
                </a:solidFill>
                <a:latin typeface="Poppins"/>
                <a:ea typeface="Poppins"/>
                <a:cs typeface="Poppins"/>
                <a:sym typeface="Poppins"/>
                <a:hlinkClick r:id="rId6"/>
              </a:rPr>
              <a:t>Net Zero on Campus Interactive, 2022</a:t>
            </a:r>
            <a:endParaRPr sz="1200">
              <a:solidFill>
                <a:srgbClr val="000000"/>
              </a:solidFill>
              <a:latin typeface="Poppins"/>
              <a:ea typeface="Poppins"/>
              <a:cs typeface="Poppins"/>
              <a:sym typeface="Poppins"/>
            </a:endParaRPr>
          </a:p>
        </p:txBody>
      </p:sp>
      <p:pic>
        <p:nvPicPr>
          <p:cNvPr id="2" name="Video 1">
            <a:hlinkClick r:id="" action="ppaction://media"/>
            <a:extLst>
              <a:ext uri="{FF2B5EF4-FFF2-40B4-BE49-F238E27FC236}">
                <a16:creationId xmlns:a16="http://schemas.microsoft.com/office/drawing/2014/main" id="{60E81D96-5708-4207-9B1E-0663094C36B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951"/>
    </mc:Choice>
    <mc:Fallback>
      <p:transition spd="slow" advTm="30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6"/>
        <p:cNvGrpSpPr/>
        <p:nvPr/>
      </p:nvGrpSpPr>
      <p:grpSpPr>
        <a:xfrm>
          <a:off x="0" y="0"/>
          <a:ext cx="0" cy="0"/>
          <a:chOff x="0" y="0"/>
          <a:chExt cx="0" cy="0"/>
        </a:xfrm>
      </p:grpSpPr>
      <p:sp useBgFill="1">
        <p:nvSpPr>
          <p:cNvPr id="197" name="Rectangle 19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0" name="Picture 169">
            <a:extLst>
              <a:ext uri="{FF2B5EF4-FFF2-40B4-BE49-F238E27FC236}">
                <a16:creationId xmlns:a16="http://schemas.microsoft.com/office/drawing/2014/main" id="{8DD2D43A-2EE5-474B-E205-F3712BFA8BFE}"/>
              </a:ext>
            </a:extLst>
          </p:cNvPr>
          <p:cNvPicPr>
            <a:picLocks noChangeAspect="1"/>
          </p:cNvPicPr>
          <p:nvPr/>
        </p:nvPicPr>
        <p:blipFill rotWithShape="1">
          <a:blip r:embed="rId5"/>
          <a:srcRect l="7483" r="23371" b="2747"/>
          <a:stretch/>
        </p:blipFill>
        <p:spPr>
          <a:xfrm>
            <a:off x="3523488" y="10"/>
            <a:ext cx="8668512" cy="6857990"/>
          </a:xfrm>
          <a:prstGeom prst="rect">
            <a:avLst/>
          </a:prstGeom>
        </p:spPr>
      </p:pic>
      <p:sp>
        <p:nvSpPr>
          <p:cNvPr id="199" name="Rectangle 19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0F9DD6-4EB3-4B48-8CC5-D0B7B253DB01}"/>
              </a:ext>
            </a:extLst>
          </p:cNvPr>
          <p:cNvSpPr>
            <a:spLocks noGrp="1"/>
          </p:cNvSpPr>
          <p:nvPr>
            <p:ph type="title"/>
          </p:nvPr>
        </p:nvSpPr>
        <p:spPr>
          <a:xfrm>
            <a:off x="1131094" y="359469"/>
            <a:ext cx="3438144" cy="1124712"/>
          </a:xfrm>
        </p:spPr>
        <p:txBody>
          <a:bodyPr vert="horz" lIns="91440" tIns="45720" rIns="91440" bIns="45720" rtlCol="0" anchor="b">
            <a:normAutofit/>
          </a:bodyPr>
          <a:lstStyle/>
          <a:p>
            <a:pPr>
              <a:lnSpc>
                <a:spcPct val="90000"/>
              </a:lnSpc>
              <a:buClr>
                <a:srgbClr val="DD5A40"/>
              </a:buClr>
              <a:buSzPts val="2800"/>
            </a:pPr>
            <a:r>
              <a:rPr lang="en-US" sz="2800" b="1" dirty="0">
                <a:solidFill>
                  <a:schemeClr val="tx1"/>
                </a:solidFill>
                <a:latin typeface="+mj-lt"/>
                <a:cs typeface="+mj-cs"/>
                <a:sym typeface="Poppins"/>
              </a:rPr>
              <a:t>Project Drawdown</a:t>
            </a:r>
          </a:p>
          <a:p>
            <a:pPr>
              <a:lnSpc>
                <a:spcPct val="90000"/>
              </a:lnSpc>
              <a:buClr>
                <a:srgbClr val="000000"/>
              </a:buClr>
              <a:buSzPts val="2800"/>
            </a:pPr>
            <a:endParaRPr lang="en-US" sz="2800" b="1" dirty="0">
              <a:solidFill>
                <a:schemeClr val="tx1"/>
              </a:solidFill>
              <a:latin typeface="+mj-lt"/>
              <a:cs typeface="+mj-cs"/>
              <a:sym typeface="Poppins"/>
            </a:endParaRPr>
          </a:p>
        </p:txBody>
      </p:sp>
      <p:sp>
        <p:nvSpPr>
          <p:cNvPr id="201" name="Rectangle 20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3" name="Rectangle 20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F3CEEB5-A120-4809-A9E3-91F37E42545D}"/>
              </a:ext>
            </a:extLst>
          </p:cNvPr>
          <p:cNvSpPr>
            <a:spLocks noGrp="1"/>
          </p:cNvSpPr>
          <p:nvPr>
            <p:ph sz="half" idx="1"/>
          </p:nvPr>
        </p:nvSpPr>
        <p:spPr>
          <a:xfrm>
            <a:off x="371093" y="1300163"/>
            <a:ext cx="5943981" cy="3750744"/>
          </a:xfrm>
        </p:spPr>
        <p:txBody>
          <a:bodyPr vert="horz" lIns="91440" tIns="45720" rIns="91440" bIns="45720" rtlCol="0" anchor="t">
            <a:noAutofit/>
          </a:bodyPr>
          <a:lstStyle/>
          <a:p>
            <a:pPr marL="0" indent="0">
              <a:lnSpc>
                <a:spcPct val="90000"/>
              </a:lnSpc>
              <a:buClr>
                <a:srgbClr val="000000"/>
              </a:buClr>
              <a:buSzPts val="1100"/>
              <a:buNone/>
            </a:pPr>
            <a:r>
              <a:rPr lang="en-US" sz="1800" dirty="0">
                <a:latin typeface="+mn-lt"/>
                <a:cs typeface="+mn-cs"/>
                <a:sym typeface="Poppins"/>
              </a:rPr>
              <a:t>An excellent resource to familiarize yourself with the solutions and pathways to get us to Net Zero </a:t>
            </a:r>
            <a:r>
              <a:rPr lang="en-US" sz="1800" u="sng" dirty="0">
                <a:latin typeface="+mn-lt"/>
                <a:cs typeface="+mn-cs"/>
                <a:sym typeface="Poppins"/>
                <a:hlinkClick r:id="rId6">
                  <a:extLst>
                    <a:ext uri="{A12FA001-AC4F-418D-AE19-62706E023703}">
                      <ahyp:hlinkClr xmlns:ahyp="http://schemas.microsoft.com/office/drawing/2018/hyperlinkcolor" val="tx"/>
                    </a:ext>
                  </a:extLst>
                </a:hlinkClick>
              </a:rPr>
              <a:t>https://www.drawdown.org/</a:t>
            </a:r>
            <a:r>
              <a:rPr lang="en-US" sz="1800" dirty="0">
                <a:latin typeface="+mn-lt"/>
                <a:cs typeface="+mn-cs"/>
                <a:sym typeface="Poppins"/>
              </a:rPr>
              <a:t> </a:t>
            </a:r>
          </a:p>
          <a:p>
            <a:pPr marL="0" indent="0">
              <a:lnSpc>
                <a:spcPct val="90000"/>
              </a:lnSpc>
              <a:buClr>
                <a:srgbClr val="000000"/>
              </a:buClr>
              <a:buSzPts val="1100"/>
              <a:buNone/>
            </a:pPr>
            <a:r>
              <a:rPr lang="en-US" sz="1800" dirty="0">
                <a:latin typeface="+mn-lt"/>
                <a:cs typeface="+mn-cs"/>
                <a:sym typeface="Poppins"/>
              </a:rPr>
              <a:t>Their aim is to showcase the solutions that will help use to literally draw down the global temperature. In their own words, they describe themselves as conducting an: “ongoing review and analysis of practices and technologies that are able to reduce greenhouse gas concentrations in Earth’s atmosphere”</a:t>
            </a:r>
          </a:p>
          <a:p>
            <a:pPr>
              <a:lnSpc>
                <a:spcPct val="90000"/>
              </a:lnSpc>
              <a:buClr>
                <a:srgbClr val="000000"/>
              </a:buClr>
              <a:buSzPts val="1100"/>
              <a:buFont typeface="Arial" panose="020B0604020202020204" pitchFamily="34" charset="0"/>
              <a:buChar char="•"/>
            </a:pPr>
            <a:endParaRPr lang="en-US" sz="1800" dirty="0">
              <a:latin typeface="+mn-lt"/>
              <a:cs typeface="+mn-cs"/>
              <a:sym typeface="Poppins"/>
            </a:endParaRPr>
          </a:p>
          <a:p>
            <a:pPr marL="0" indent="0">
              <a:lnSpc>
                <a:spcPct val="90000"/>
              </a:lnSpc>
              <a:buClr>
                <a:srgbClr val="000000"/>
              </a:buClr>
              <a:buSzPts val="1100"/>
              <a:buNone/>
            </a:pPr>
            <a:r>
              <a:rPr lang="en-US" sz="1800" dirty="0">
                <a:latin typeface="+mn-lt"/>
                <a:cs typeface="+mn-cs"/>
                <a:sym typeface="Poppins"/>
              </a:rPr>
              <a:t>Project Drawdown focuses on solutions that are:</a:t>
            </a:r>
          </a:p>
          <a:p>
            <a:pPr>
              <a:lnSpc>
                <a:spcPct val="90000"/>
              </a:lnSpc>
              <a:buClr>
                <a:srgbClr val="000000"/>
              </a:buClr>
              <a:buSzPts val="1100"/>
              <a:buFont typeface="Arial" panose="020B0604020202020204" pitchFamily="34" charset="0"/>
              <a:buChar char="•"/>
            </a:pPr>
            <a:r>
              <a:rPr lang="en-US" sz="1800" dirty="0">
                <a:latin typeface="+mn-lt"/>
                <a:cs typeface="+mn-cs"/>
                <a:sym typeface="Poppins"/>
              </a:rPr>
              <a:t>currently available, growing in scale, financially viable </a:t>
            </a:r>
          </a:p>
          <a:p>
            <a:pPr>
              <a:lnSpc>
                <a:spcPct val="90000"/>
              </a:lnSpc>
              <a:buClr>
                <a:srgbClr val="000000"/>
              </a:buClr>
              <a:buSzPts val="1100"/>
              <a:buFont typeface="Arial" panose="020B0604020202020204" pitchFamily="34" charset="0"/>
              <a:buChar char="•"/>
            </a:pPr>
            <a:r>
              <a:rPr lang="en-US" sz="1800" dirty="0">
                <a:latin typeface="+mn-lt"/>
                <a:cs typeface="+mn-cs"/>
                <a:sym typeface="Poppins"/>
              </a:rPr>
              <a:t>able to have a net positive impact</a:t>
            </a:r>
          </a:p>
          <a:p>
            <a:pPr marL="0" indent="0">
              <a:lnSpc>
                <a:spcPct val="90000"/>
              </a:lnSpc>
              <a:buClr>
                <a:srgbClr val="000000"/>
              </a:buClr>
              <a:buSzPts val="1200"/>
              <a:buNone/>
            </a:pPr>
            <a:r>
              <a:rPr lang="en-US" sz="1800" dirty="0">
                <a:latin typeface="+mn-lt"/>
                <a:cs typeface="+mn-cs"/>
                <a:sym typeface="Poppins"/>
              </a:rPr>
              <a:t>Each solution reduces greenhouse gases by avoiding emissions and/or by sequestering carbon dioxide already in the atmosphere. </a:t>
            </a:r>
          </a:p>
          <a:p>
            <a:pPr>
              <a:lnSpc>
                <a:spcPct val="90000"/>
              </a:lnSpc>
              <a:buClr>
                <a:srgbClr val="000000"/>
              </a:buClr>
              <a:buSzPts val="1200"/>
              <a:buFont typeface="Arial" panose="020B0604020202020204" pitchFamily="34" charset="0"/>
              <a:buChar char="•"/>
            </a:pPr>
            <a:r>
              <a:rPr lang="en-US" sz="1800" u="sng" dirty="0">
                <a:latin typeface="+mn-lt"/>
                <a:cs typeface="+mn-cs"/>
                <a:sym typeface="Poppins"/>
                <a:hlinkClick r:id="rId7">
                  <a:extLst>
                    <a:ext uri="{A12FA001-AC4F-418D-AE19-62706E023703}">
                      <ahyp:hlinkClr xmlns:ahyp="http://schemas.microsoft.com/office/drawing/2018/hyperlinkcolor" val="tx"/>
                    </a:ext>
                  </a:extLst>
                </a:hlinkClick>
              </a:rPr>
              <a:t>https://drawdown.org/solutions</a:t>
            </a:r>
            <a:r>
              <a:rPr lang="en-US" sz="1800" dirty="0">
                <a:latin typeface="+mn-lt"/>
                <a:cs typeface="+mn-cs"/>
                <a:sym typeface="Poppins"/>
              </a:rPr>
              <a:t> </a:t>
            </a:r>
          </a:p>
        </p:txBody>
      </p:sp>
      <p:pic>
        <p:nvPicPr>
          <p:cNvPr id="4" name="Video 3">
            <a:hlinkClick r:id="" action="ppaction://media"/>
            <a:extLst>
              <a:ext uri="{FF2B5EF4-FFF2-40B4-BE49-F238E27FC236}">
                <a16:creationId xmlns:a16="http://schemas.microsoft.com/office/drawing/2014/main" id="{A816068E-ED12-4FBF-8E81-C395AB8BA3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892"/>
    </mc:Choice>
    <mc:Fallback>
      <p:transition spd="slow" advTm="30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3D0EBF4-0C3A-4607-9FEF-3545384548AC}"/>
              </a:ext>
            </a:extLst>
          </p:cNvPr>
          <p:cNvSpPr txBox="1"/>
          <p:nvPr/>
        </p:nvSpPr>
        <p:spPr>
          <a:xfrm>
            <a:off x="937260" y="5815236"/>
            <a:ext cx="10563225" cy="676275"/>
          </a:xfrm>
          <a:prstGeom prst="rect">
            <a:avLst/>
          </a:prstGeom>
          <a:noFill/>
        </p:spPr>
        <p:txBody>
          <a:bodyPr wrap="square" lIns="0" tIns="0" rIns="0" bIns="0" rtlCol="0" anchor="b" anchorCtr="0">
            <a:normAutofit fontScale="70000" lnSpcReduction="2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9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Table published in: Molthan-Hill, P et al (2021), </a:t>
            </a:r>
            <a:r>
              <a:rPr kumimoji="0" lang="en-GB" sz="190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Climate change education at universities: Relevance and strategies for every discipline.</a:t>
            </a:r>
            <a:r>
              <a:rPr kumimoji="0" lang="en-GB" sz="19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in: Handbook of Climate Change Adaptation and Mitigation (3rd edition), Springer: Cham, Switzerland. Adapted from definitions provided by Mochizuki Y, Bryan A (2015) Climate change education in the context of education for sustainable development: Rationale and principles. Research 9(1): 4-26. </a:t>
            </a: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2F639CD7-082D-4148-8457-C9B8D908F8DB}"/>
              </a:ext>
            </a:extLst>
          </p:cNvPr>
          <p:cNvGraphicFramePr>
            <a:graphicFrameLocks/>
          </p:cNvGraphicFramePr>
          <p:nvPr>
            <p:extLst>
              <p:ext uri="{D42A27DB-BD31-4B8C-83A1-F6EECF244321}">
                <p14:modId xmlns:p14="http://schemas.microsoft.com/office/powerpoint/2010/main" val="3142411126"/>
              </p:ext>
            </p:extLst>
          </p:nvPr>
        </p:nvGraphicFramePr>
        <p:xfrm>
          <a:off x="323385" y="520110"/>
          <a:ext cx="11520000" cy="529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 name="TextBox 12">
            <a:extLst>
              <a:ext uri="{FF2B5EF4-FFF2-40B4-BE49-F238E27FC236}">
                <a16:creationId xmlns:a16="http://schemas.microsoft.com/office/drawing/2014/main" id="{8274DBD2-64CF-471F-BEB9-BA6C00AF64EE}"/>
              </a:ext>
            </a:extLst>
          </p:cNvPr>
          <p:cNvSpPr txBox="1"/>
          <p:nvPr/>
        </p:nvSpPr>
        <p:spPr>
          <a:xfrm>
            <a:off x="-141668" y="-6236"/>
            <a:ext cx="12321053"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9D043D"/>
                </a:solidFill>
                <a:effectLst/>
                <a:uLnTx/>
                <a:uFillTx/>
                <a:latin typeface="Arial" panose="020B0604020202020204" pitchFamily="34" charset="0"/>
                <a:ea typeface="+mn-ea"/>
                <a:cs typeface="Arial" panose="020B0604020202020204" pitchFamily="34" charset="0"/>
              </a:rPr>
              <a:t>Climate Change Mitigation Education </a:t>
            </a:r>
            <a:r>
              <a:rPr kumimoji="0" lang="en-GB" sz="2000" b="1" i="0" u="none" strike="noStrike" kern="1200" cap="none" spc="0" normalizeH="0" baseline="0" noProof="0" dirty="0">
                <a:ln>
                  <a:noFill/>
                </a:ln>
                <a:solidFill>
                  <a:srgbClr val="9D043D"/>
                </a:solidFill>
                <a:effectLst/>
                <a:uLnTx/>
                <a:uFillTx/>
                <a:latin typeface="Arial" panose="020B0604020202020204" pitchFamily="34" charset="0"/>
                <a:ea typeface="+mn-ea"/>
                <a:cs typeface="Arial" panose="020B0604020202020204" pitchFamily="34" charset="0"/>
              </a:rPr>
              <a:t>into the core curriculum of every discipline</a:t>
            </a:r>
            <a:endParaRPr kumimoji="0" lang="en-NL" sz="2000" b="1" i="0" u="none" strike="noStrike" kern="1200" cap="none" spc="0" normalizeH="0" baseline="0" noProof="0" dirty="0">
              <a:ln>
                <a:noFill/>
              </a:ln>
              <a:solidFill>
                <a:srgbClr val="9D043D"/>
              </a:solidFill>
              <a:effectLst/>
              <a:uLnTx/>
              <a:uFillTx/>
              <a:latin typeface="Arial" panose="020B0604020202020204" pitchFamily="34" charset="0"/>
              <a:ea typeface="+mn-ea"/>
              <a:cs typeface="Arial" panose="020B0604020202020204" pitchFamily="34" charset="0"/>
            </a:endParaRPr>
          </a:p>
        </p:txBody>
      </p:sp>
      <p:pic>
        <p:nvPicPr>
          <p:cNvPr id="2" name="Video 1">
            <a:hlinkClick r:id="" action="ppaction://media"/>
            <a:extLst>
              <a:ext uri="{FF2B5EF4-FFF2-40B4-BE49-F238E27FC236}">
                <a16:creationId xmlns:a16="http://schemas.microsoft.com/office/drawing/2014/main" id="{40F5FB96-D6BD-4125-9EFF-D2AB55380CB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052504038"/>
      </p:ext>
    </p:extLst>
  </p:cSld>
  <p:clrMapOvr>
    <a:masterClrMapping/>
  </p:clrMapOvr>
  <mc:AlternateContent xmlns:mc="http://schemas.openxmlformats.org/markup-compatibility/2006">
    <mc:Choice xmlns:p14="http://schemas.microsoft.com/office/powerpoint/2010/main" Requires="p14">
      <p:transition spd="slow" p14:dur="2000" advTm="84066"/>
    </mc:Choice>
    <mc:Fallback>
      <p:transition spd="slow" advTm="84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pic>
        <p:nvPicPr>
          <p:cNvPr id="4" name="Content Placeholder 3">
            <a:extLst>
              <a:ext uri="{FF2B5EF4-FFF2-40B4-BE49-F238E27FC236}">
                <a16:creationId xmlns:a16="http://schemas.microsoft.com/office/drawing/2014/main" id="{A90E8AC9-E196-4338-9E99-B18BDAB78B19}"/>
              </a:ext>
            </a:extLst>
          </p:cNvPr>
          <p:cNvPicPr>
            <a:picLocks noGrp="1" noChangeAspect="1"/>
          </p:cNvPicPr>
          <p:nvPr>
            <p:ph sz="half" idx="1"/>
          </p:nvPr>
        </p:nvPicPr>
        <p:blipFill rotWithShape="1">
          <a:blip r:embed="rId4"/>
          <a:srcRect l="30745" t="9091" r="27887" b="-1"/>
          <a:stretch/>
        </p:blipFill>
        <p:spPr>
          <a:xfrm>
            <a:off x="3962400" y="10"/>
            <a:ext cx="8229600"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a:ea typeface="+mn-ea"/>
              <a:cs typeface="+mn-cs"/>
            </a:endParaRPr>
          </a:p>
        </p:txBody>
      </p:sp>
      <p:sp>
        <p:nvSpPr>
          <p:cNvPr id="3" name="Title 2">
            <a:extLst>
              <a:ext uri="{FF2B5EF4-FFF2-40B4-BE49-F238E27FC236}">
                <a16:creationId xmlns:a16="http://schemas.microsoft.com/office/drawing/2014/main" id="{B9E3310A-69FE-4CEA-83CE-6AE0E22B535C}"/>
              </a:ext>
            </a:extLst>
          </p:cNvPr>
          <p:cNvSpPr>
            <a:spLocks noGrp="1"/>
          </p:cNvSpPr>
          <p:nvPr>
            <p:ph type="title"/>
          </p:nvPr>
        </p:nvSpPr>
        <p:spPr>
          <a:xfrm>
            <a:off x="371094" y="1161288"/>
            <a:ext cx="3438144" cy="1124712"/>
          </a:xfrm>
        </p:spPr>
        <p:txBody>
          <a:bodyPr vert="horz" lIns="91440" tIns="45720" rIns="91440" bIns="45720" rtlCol="0" anchor="b">
            <a:normAutofit/>
          </a:bodyPr>
          <a:lstStyle/>
          <a:p>
            <a:pPr>
              <a:lnSpc>
                <a:spcPct val="90000"/>
              </a:lnSpc>
            </a:pPr>
            <a:r>
              <a:rPr lang="en-US" sz="2600">
                <a:solidFill>
                  <a:schemeClr val="tx1"/>
                </a:solidFill>
                <a:latin typeface="+mj-lt"/>
                <a:cs typeface="+mj-cs"/>
              </a:rPr>
              <a:t>Inspired by Carbon Literacy Training in: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FA0C6CC-2087-49B9-A36E-873EAE9EE210}"/>
              </a:ext>
            </a:extLst>
          </p:cNvPr>
          <p:cNvSpPr/>
          <p:nvPr/>
        </p:nvSpPr>
        <p:spPr>
          <a:xfrm>
            <a:off x="371094" y="2718054"/>
            <a:ext cx="3792692" cy="3207258"/>
          </a:xfrm>
          <a:prstGeom prst="rect">
            <a:avLst/>
          </a:prstGeom>
        </p:spPr>
        <p:txBody>
          <a:bodyPr vert="horz" wrap="square"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Chapple, W., Molthan-Hill, P., Welton, R., Hewitt, M.</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srgbClr val="000000"/>
                </a:solidFill>
                <a:effectLst/>
                <a:uLnTx/>
                <a:uFillTx/>
                <a:latin typeface="Arial" panose="020B0604020202020204"/>
                <a:ea typeface="+mn-ea"/>
                <a:cs typeface="+mn-cs"/>
              </a:rPr>
              <a:t>Lights Off, Spot On: Carbon Literacy Training Crossing Boundaries in the Television Industry.</a:t>
            </a: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1" u="none" strike="noStrike" kern="1200" cap="none" spc="0" normalizeH="0" baseline="0" noProof="0" dirty="0">
                <a:ln>
                  <a:noFill/>
                </a:ln>
                <a:solidFill>
                  <a:srgbClr val="000000"/>
                </a:solidFill>
                <a:effectLst/>
                <a:uLnTx/>
                <a:uFillTx/>
                <a:latin typeface="Arial" panose="020B0604020202020204"/>
                <a:ea typeface="+mn-ea"/>
                <a:cs typeface="+mn-cs"/>
              </a:rPr>
              <a:t>J Bus Ethics</a:t>
            </a: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 </a:t>
            </a:r>
            <a:r>
              <a:rPr kumimoji="0" lang="en-US" sz="2000" b="1" i="0" u="none" strike="noStrike" kern="1200" cap="none" spc="0" normalizeH="0" baseline="0" noProof="0" dirty="0">
                <a:ln>
                  <a:noFill/>
                </a:ln>
                <a:solidFill>
                  <a:srgbClr val="000000"/>
                </a:solidFill>
                <a:effectLst/>
                <a:uLnTx/>
                <a:uFillTx/>
                <a:latin typeface="Arial" panose="020B0604020202020204"/>
                <a:ea typeface="+mn-ea"/>
                <a:cs typeface="+mn-cs"/>
              </a:rPr>
              <a:t>162, </a:t>
            </a: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813–834 (2020). </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a:ea typeface="+mn-ea"/>
                <a:cs typeface="+mn-cs"/>
              </a:rPr>
              <a:t>https://doi.org/10.1007/s10551-019-04363-w</a:t>
            </a:r>
          </a:p>
        </p:txBody>
      </p:sp>
      <p:pic>
        <p:nvPicPr>
          <p:cNvPr id="2" name="Video 1">
            <a:hlinkClick r:id="" action="ppaction://media"/>
            <a:extLst>
              <a:ext uri="{FF2B5EF4-FFF2-40B4-BE49-F238E27FC236}">
                <a16:creationId xmlns:a16="http://schemas.microsoft.com/office/drawing/2014/main" id="{FDFFE9CE-D265-4E9E-9D79-77315AA03F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536708142"/>
      </p:ext>
    </p:extLst>
  </p:cSld>
  <p:clrMapOvr>
    <a:masterClrMapping/>
  </p:clrMapOvr>
  <mc:AlternateContent xmlns:mc="http://schemas.openxmlformats.org/markup-compatibility/2006">
    <mc:Choice xmlns:p14="http://schemas.microsoft.com/office/powerpoint/2010/main" Requires="p14">
      <p:transition spd="slow" p14:dur="2000" advTm="19259"/>
    </mc:Choice>
    <mc:Fallback>
      <p:transition spd="slow" advTm="19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B2CE-B8A8-45A3-8D11-778CFBF3836F}"/>
              </a:ext>
            </a:extLst>
          </p:cNvPr>
          <p:cNvSpPr>
            <a:spLocks noGrp="1"/>
          </p:cNvSpPr>
          <p:nvPr>
            <p:ph type="title"/>
          </p:nvPr>
        </p:nvSpPr>
        <p:spPr>
          <a:xfrm>
            <a:off x="6940295" y="1396289"/>
            <a:ext cx="4668257" cy="1325563"/>
          </a:xfrm>
        </p:spPr>
        <p:txBody>
          <a:bodyPr vert="horz" lIns="91440" tIns="45720" rIns="91440" bIns="45720" rtlCol="0" anchor="ctr">
            <a:normAutofit/>
          </a:bodyPr>
          <a:lstStyle/>
          <a:p>
            <a:pPr>
              <a:lnSpc>
                <a:spcPct val="90000"/>
              </a:lnSpc>
            </a:pPr>
            <a:r>
              <a:rPr lang="en-US" altLang="en-US" sz="2800" b="1" kern="1200">
                <a:solidFill>
                  <a:schemeClr val="tx1"/>
                </a:solidFill>
                <a:latin typeface="+mj-lt"/>
                <a:ea typeface="+mj-ea"/>
                <a:cs typeface="+mj-cs"/>
              </a:rPr>
              <a:t>Carbon Literacy Training for Business Schools</a:t>
            </a:r>
            <a:endParaRPr lang="en-US" sz="2800" kern="120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F20B8071-B982-49E8-B53F-D92CCB1EF10E}"/>
              </a:ext>
            </a:extLst>
          </p:cNvPr>
          <p:cNvPicPr>
            <a:picLocks noGrp="1" noChangeAspect="1"/>
          </p:cNvPicPr>
          <p:nvPr>
            <p:ph idx="12"/>
          </p:nvPr>
        </p:nvPicPr>
        <p:blipFill rotWithShape="1">
          <a:blip r:embed="rId5"/>
          <a:srcRect l="18532" r="6465"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 name="Picture 6" descr="prme-stacked-solid-rgb">
            <a:extLst>
              <a:ext uri="{FF2B5EF4-FFF2-40B4-BE49-F238E27FC236}">
                <a16:creationId xmlns:a16="http://schemas.microsoft.com/office/drawing/2014/main" id="{36676C66-08A0-43C8-9DB0-8A9003220487}"/>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7471" r="19549"/>
          <a:stretch/>
        </p:blipFill>
        <p:spPr bwMode="auto">
          <a:xfrm>
            <a:off x="4825" y="10"/>
            <a:ext cx="3963148"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9" name="Picture 7">
            <a:extLst>
              <a:ext uri="{FF2B5EF4-FFF2-40B4-BE49-F238E27FC236}">
                <a16:creationId xmlns:a16="http://schemas.microsoft.com/office/drawing/2014/main" id="{03909788-32AB-4464-BFF6-56F38C6EA751}"/>
              </a:ext>
            </a:extLst>
          </p:cNvPr>
          <p:cNvPicPr>
            <a:picLocks noChangeAspect="1"/>
          </p:cNvPicPr>
          <p:nvPr/>
        </p:nvPicPr>
        <p:blipFill rotWithShape="1">
          <a:blip r:embed="rId7">
            <a:extLst>
              <a:ext uri="{28A0092B-C50C-407E-A947-70E740481C1C}">
                <a14:useLocalDpi xmlns:a14="http://schemas.microsoft.com/office/drawing/2010/main" val="0"/>
              </a:ext>
            </a:extLst>
          </a:blip>
          <a:srcRect t="4242" r="-2" b="5402"/>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0B8A8A70-8EEC-4CD4-A95F-C4E96A4540CE}"/>
              </a:ext>
            </a:extLst>
          </p:cNvPr>
          <p:cNvSpPr>
            <a:spLocks noGrp="1"/>
          </p:cNvSpPr>
          <p:nvPr>
            <p:ph idx="1"/>
          </p:nvPr>
        </p:nvSpPr>
        <p:spPr>
          <a:xfrm>
            <a:off x="6940296" y="2642785"/>
            <a:ext cx="4668256" cy="3977934"/>
          </a:xfrm>
        </p:spPr>
        <p:txBody>
          <a:bodyPr vert="horz" lIns="91440" tIns="45720" rIns="91440" bIns="45720" rtlCol="0" anchor="t">
            <a:normAutofit/>
          </a:bodyPr>
          <a:lstStyle/>
          <a:p>
            <a:pPr marL="0" marR="0" lvl="0" indent="0" fontAlgn="auto">
              <a:lnSpc>
                <a:spcPct val="90000"/>
              </a:lnSpc>
              <a:spcBef>
                <a:spcPts val="0"/>
              </a:spcBef>
              <a:spcAft>
                <a:spcPts val="0"/>
              </a:spcAft>
              <a:buClrTx/>
              <a:buSzTx/>
              <a:buNone/>
              <a:tabLst/>
              <a:defRPr/>
            </a:pPr>
            <a:r>
              <a:rPr kumimoji="0" lang="en-US" sz="2000" b="0" i="0" u="none" strike="noStrike" cap="none" spc="0" normalizeH="0" baseline="0" noProof="0" dirty="0">
                <a:ln>
                  <a:noFill/>
                </a:ln>
                <a:effectLst/>
                <a:uLnTx/>
                <a:uFillTx/>
                <a:latin typeface="+mn-lt"/>
                <a:cs typeface="+mn-cs"/>
              </a:rPr>
              <a:t>This training was developed by </a:t>
            </a:r>
            <a:r>
              <a:rPr kumimoji="0" lang="en-US" sz="2000" b="1" i="0" u="none" strike="noStrike" cap="none" spc="0" normalizeH="0" baseline="0" noProof="0" dirty="0">
                <a:ln>
                  <a:noFill/>
                </a:ln>
                <a:effectLst/>
                <a:uLnTx/>
                <a:uFillTx/>
                <a:latin typeface="+mn-lt"/>
                <a:cs typeface="+mn-cs"/>
              </a:rPr>
              <a:t>Nottingham Business School (Nottingham Trent University)</a:t>
            </a:r>
            <a:r>
              <a:rPr kumimoji="0" lang="en-US" sz="2000" b="0" i="0" u="none" strike="noStrike" cap="none" spc="0" normalizeH="0" baseline="0" noProof="0" dirty="0">
                <a:ln>
                  <a:noFill/>
                </a:ln>
                <a:effectLst/>
                <a:uLnTx/>
                <a:uFillTx/>
                <a:latin typeface="+mn-lt"/>
                <a:cs typeface="+mn-cs"/>
              </a:rPr>
              <a:t> in collaboration with the </a:t>
            </a:r>
            <a:r>
              <a:rPr kumimoji="0" lang="en-US" sz="2000" b="1" i="0" u="none" strike="noStrike" cap="none" spc="0" normalizeH="0" baseline="0" noProof="0" dirty="0">
                <a:ln>
                  <a:noFill/>
                </a:ln>
                <a:effectLst/>
                <a:uLnTx/>
                <a:uFillTx/>
                <a:latin typeface="+mn-lt"/>
                <a:cs typeface="+mn-cs"/>
              </a:rPr>
              <a:t>UN PRME Champions, Oikos International and the Carbon Literacy Project.</a:t>
            </a:r>
            <a:r>
              <a:rPr kumimoji="0" lang="en-US" sz="2000" b="0" i="0" u="none" strike="noStrike" cap="none" spc="0" normalizeH="0" baseline="0" noProof="0" dirty="0">
                <a:ln>
                  <a:noFill/>
                </a:ln>
                <a:effectLst/>
                <a:uLnTx/>
                <a:uFillTx/>
                <a:latin typeface="+mn-lt"/>
                <a:cs typeface="+mn-cs"/>
              </a:rPr>
              <a:t> </a:t>
            </a:r>
          </a:p>
          <a:p>
            <a:pPr marL="0" marR="0" lvl="0" fontAlgn="auto">
              <a:lnSpc>
                <a:spcPct val="90000"/>
              </a:lnSpc>
              <a:spcBef>
                <a:spcPts val="0"/>
              </a:spcBef>
              <a:spcAft>
                <a:spcPts val="0"/>
              </a:spcAft>
              <a:buClrTx/>
              <a:buSzTx/>
              <a:buFont typeface="Arial" panose="020B0604020202020204" pitchFamily="34" charset="0"/>
              <a:buChar char="•"/>
              <a:tabLst/>
              <a:defRPr/>
            </a:pPr>
            <a:endParaRPr kumimoji="0" lang="en-US" sz="1600" b="0" i="0" u="none" strike="noStrike" cap="none" spc="0" normalizeH="0" baseline="0" noProof="0" dirty="0">
              <a:ln>
                <a:noFill/>
              </a:ln>
              <a:effectLst/>
              <a:uLnTx/>
              <a:uFillTx/>
              <a:latin typeface="+mn-lt"/>
              <a:cs typeface="+mn-cs"/>
            </a:endParaRPr>
          </a:p>
          <a:p>
            <a:pPr marL="0" marR="0" lvl="0" indent="0" fontAlgn="auto">
              <a:lnSpc>
                <a:spcPct val="90000"/>
              </a:lnSpc>
              <a:spcBef>
                <a:spcPts val="0"/>
              </a:spcBef>
              <a:spcAft>
                <a:spcPts val="0"/>
              </a:spcAft>
              <a:buClrTx/>
              <a:buSzTx/>
              <a:buNone/>
              <a:tabLst/>
              <a:defRPr/>
            </a:pPr>
            <a:r>
              <a:rPr kumimoji="0" lang="en-US" sz="1400" b="0" i="0" u="none" strike="noStrike" cap="none" spc="0" normalizeH="0" baseline="0" noProof="0" dirty="0">
                <a:ln>
                  <a:noFill/>
                </a:ln>
                <a:effectLst/>
                <a:uLnTx/>
                <a:uFillTx/>
                <a:latin typeface="+mn-lt"/>
                <a:cs typeface="+mn-cs"/>
              </a:rPr>
              <a:t>The aim of this project is to get academics, students and others Carbon Literate within a short time frame and to get as many people as possible actively involved in embedding climate solutions in their own life and work. In order to do so we have chosen a train-the-trainer approach, so we will offer regional events inviting all the universities and business schools in the vicinity to train academics and students there so that they can become trainers in their own institution and/or get involved in training others in other regions of the world.</a:t>
            </a:r>
          </a:p>
          <a:p>
            <a:pPr>
              <a:lnSpc>
                <a:spcPct val="90000"/>
              </a:lnSpc>
              <a:buFont typeface="Arial" panose="020B0604020202020204" pitchFamily="34" charset="0"/>
              <a:buChar char="•"/>
            </a:pPr>
            <a:endParaRPr lang="en-US" sz="1400" dirty="0">
              <a:latin typeface="+mn-lt"/>
              <a:cs typeface="+mn-cs"/>
            </a:endParaRPr>
          </a:p>
        </p:txBody>
      </p:sp>
      <p:sp>
        <p:nvSpPr>
          <p:cNvPr id="8" name="TextBox 7">
            <a:extLst>
              <a:ext uri="{FF2B5EF4-FFF2-40B4-BE49-F238E27FC236}">
                <a16:creationId xmlns:a16="http://schemas.microsoft.com/office/drawing/2014/main" id="{C73EDE7F-CBAD-4413-8FC8-FE9E02B47643}"/>
              </a:ext>
            </a:extLst>
          </p:cNvPr>
          <p:cNvSpPr txBox="1"/>
          <p:nvPr/>
        </p:nvSpPr>
        <p:spPr>
          <a:xfrm>
            <a:off x="4390718" y="445150"/>
            <a:ext cx="7212918" cy="1246495"/>
          </a:xfrm>
          <a:prstGeom prst="rect">
            <a:avLst/>
          </a:prstGeom>
          <a:noFill/>
        </p:spPr>
        <p:txBody>
          <a:bodyPr wrap="square">
            <a:spAutoFit/>
          </a:bodyPr>
          <a:lstStyle/>
          <a:p>
            <a:pPr marL="0" marR="0" lvl="0" indent="0" algn="l" defTabSz="914400" rtl="0" eaLnBrk="1" fontAlgn="auto" latinLnBrk="0" hangingPunct="1">
              <a:lnSpc>
                <a:spcPct val="100000"/>
              </a:lnSpc>
              <a:spcBef>
                <a:spcPts val="1000"/>
              </a:spcBef>
              <a:spcAft>
                <a:spcPts val="0"/>
              </a:spcAft>
              <a:buClr>
                <a:srgbClr val="E6005B"/>
              </a:buClr>
              <a:buSzTx/>
              <a:buFontTx/>
              <a:buNone/>
              <a:tabLst/>
              <a:defRPr/>
            </a:pPr>
            <a:r>
              <a:rPr kumimoji="0" lang="en-GB" altLang="en-US" sz="2400" b="1" i="1" u="none" strike="noStrike" kern="1200" cap="none" spc="0" normalizeH="0" baseline="0" noProof="0" dirty="0">
                <a:ln>
                  <a:noFill/>
                </a:ln>
                <a:solidFill>
                  <a:srgbClr val="E6005B"/>
                </a:solidFill>
                <a:effectLst/>
                <a:uLnTx/>
                <a:uFillTx/>
                <a:latin typeface="Arial" panose="020B0604020202020204" pitchFamily="34" charset="0"/>
                <a:ea typeface="+mn-ea"/>
                <a:cs typeface="Arial" panose="020B0604020202020204" pitchFamily="34" charset="0"/>
              </a:rPr>
              <a:t>What if every recruit into corporations from the world’s business schools was qualified as Carbon Literate? </a:t>
            </a:r>
            <a:endParaRPr kumimoji="0" lang="en-US" altLang="en-US" sz="2400" b="0" i="0" u="none" strike="noStrike" kern="1200" cap="none" spc="0" normalizeH="0" baseline="0" noProof="0" dirty="0">
              <a:ln>
                <a:noFill/>
              </a:ln>
              <a:solidFill>
                <a:srgbClr val="E6005B"/>
              </a:solidFill>
              <a:effectLst/>
              <a:uLnTx/>
              <a:uFillTx/>
              <a:latin typeface="Arial" panose="020B0604020202020204" pitchFamily="34" charset="0"/>
              <a:ea typeface="+mn-ea"/>
              <a:cs typeface="Arial" panose="020B0604020202020204" pitchFamily="34" charset="0"/>
            </a:endParaRPr>
          </a:p>
        </p:txBody>
      </p:sp>
      <p:pic>
        <p:nvPicPr>
          <p:cNvPr id="4" name="Video 3">
            <a:hlinkClick r:id="" action="ppaction://media"/>
            <a:extLst>
              <a:ext uri="{FF2B5EF4-FFF2-40B4-BE49-F238E27FC236}">
                <a16:creationId xmlns:a16="http://schemas.microsoft.com/office/drawing/2014/main" id="{202FDE10-AE7A-4FBC-95EA-FE5ADE4585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86749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663"/>
    </mc:Choice>
    <mc:Fallback>
      <p:transition spd="slow" advTm="17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B08B386-754D-0841-A459-1FADAC288B1A}"/>
              </a:ext>
            </a:extLst>
          </p:cNvPr>
          <p:cNvSpPr>
            <a:spLocks noGrp="1"/>
          </p:cNvSpPr>
          <p:nvPr>
            <p:ph type="body" sz="quarter" idx="12"/>
          </p:nvPr>
        </p:nvSpPr>
        <p:spPr/>
        <p:txBody>
          <a:bodyPr/>
          <a:lstStyle/>
          <a:p>
            <a:r>
              <a:rPr lang="en-US" dirty="0" err="1"/>
              <a:t>www.ntu.ac.uk</a:t>
            </a:r>
            <a:endParaRPr lang="en-US" dirty="0"/>
          </a:p>
        </p:txBody>
      </p:sp>
      <p:sp>
        <p:nvSpPr>
          <p:cNvPr id="7" name="Title 6">
            <a:extLst>
              <a:ext uri="{FF2B5EF4-FFF2-40B4-BE49-F238E27FC236}">
                <a16:creationId xmlns:a16="http://schemas.microsoft.com/office/drawing/2014/main" id="{B673C749-D8E6-B449-847C-BFE27128EC65}"/>
              </a:ext>
            </a:extLst>
          </p:cNvPr>
          <p:cNvSpPr>
            <a:spLocks noGrp="1"/>
          </p:cNvSpPr>
          <p:nvPr>
            <p:ph type="title"/>
          </p:nvPr>
        </p:nvSpPr>
        <p:spPr>
          <a:xfrm>
            <a:off x="442912" y="550157"/>
            <a:ext cx="11306175" cy="1001983"/>
          </a:xfrm>
        </p:spPr>
        <p:txBody>
          <a:bodyPr/>
          <a:lstStyle/>
          <a:p>
            <a:r>
              <a:rPr lang="en-GB" dirty="0"/>
              <a:t>Get expertise: Take CLT-ECOS</a:t>
            </a:r>
            <a:endParaRPr lang="en-US" dirty="0"/>
          </a:p>
        </p:txBody>
      </p:sp>
      <p:sp>
        <p:nvSpPr>
          <p:cNvPr id="14" name="Text Placeholder 2">
            <a:extLst>
              <a:ext uri="{FF2B5EF4-FFF2-40B4-BE49-F238E27FC236}">
                <a16:creationId xmlns:a16="http://schemas.microsoft.com/office/drawing/2014/main" id="{51E42674-3CDB-4738-83F2-3D79DA00AA76}"/>
              </a:ext>
            </a:extLst>
          </p:cNvPr>
          <p:cNvSpPr txBox="1">
            <a:spLocks/>
          </p:cNvSpPr>
          <p:nvPr/>
        </p:nvSpPr>
        <p:spPr>
          <a:xfrm>
            <a:off x="9298768" y="1950495"/>
            <a:ext cx="2450319" cy="1001982"/>
          </a:xfrm>
          <a:prstGeom prst="rect">
            <a:avLst/>
          </a:prstGeom>
        </p:spPr>
        <p:txBody>
          <a:bodyPr vert="horz" lIns="0" tIns="45720" rIns="91440" bIns="45720" rtlCol="0" anchor="t" anchorCtr="0">
            <a:noAutofit/>
          </a:bodyPr>
          <a:lstStyle>
            <a:lvl1pPr marL="0" indent="0" algn="l" defTabSz="914400" rtl="0" eaLnBrk="1" latinLnBrk="0" hangingPunct="1">
              <a:lnSpc>
                <a:spcPct val="100000"/>
              </a:lnSpc>
              <a:spcBef>
                <a:spcPts val="1000"/>
              </a:spcBef>
              <a:buClr>
                <a:srgbClr val="E6005B"/>
              </a:buClr>
              <a:buFont typeface="Wingdings" pitchFamily="2" charset="2"/>
              <a:buNone/>
              <a:defRPr sz="2400" b="1" kern="1200">
                <a:solidFill>
                  <a:srgbClr val="9E043D"/>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Clr>
                <a:srgbClr val="E6005B"/>
              </a:buClr>
              <a:buFont typeface="Wingdings" pitchFamily="2" charset="2"/>
              <a:buNone/>
              <a:defRPr sz="2000" b="1"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Clr>
                <a:srgbClr val="E6005B"/>
              </a:buClr>
              <a:buFont typeface="Wingdings" pitchFamily="2" charset="2"/>
              <a:buNone/>
              <a:defRPr sz="1800" b="1"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Clr>
                <a:srgbClr val="E6005B"/>
              </a:buClr>
              <a:buFont typeface="Wingdings" pitchFamily="2" charset="2"/>
              <a:buNone/>
              <a:defRPr sz="1600" b="1"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Clr>
                <a:srgbClr val="E6005B"/>
              </a:buClr>
              <a:buFont typeface="Wingdings" pitchFamily="2" charset="2"/>
              <a:buNone/>
              <a:defRPr sz="1600" b="1" kern="1200">
                <a:solidFill>
                  <a:schemeClr val="tx1"/>
                </a:solidFill>
                <a:latin typeface="Arial" panose="020B0604020202020204" pitchFamily="34" charset="0"/>
                <a:ea typeface="+mn-ea"/>
                <a:cs typeface="Arial" panose="020B0604020202020204" pitchFamily="34" charset="0"/>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
                <a:srgbClr val="E6005B"/>
              </a:buClr>
              <a:buSzTx/>
              <a:buFont typeface="Wingdings" pitchFamily="2" charset="2"/>
              <a:buNone/>
              <a:tabLst/>
              <a:defRPr/>
            </a:pPr>
            <a:endParaRPr kumimoji="0" lang="en-GB" sz="2000" b="1" i="0" u="none" strike="noStrike" kern="1200" cap="none" spc="0" normalizeH="0" baseline="0" noProof="0" dirty="0">
              <a:ln>
                <a:noFill/>
              </a:ln>
              <a:solidFill>
                <a:srgbClr val="9E043D"/>
              </a:solidFill>
              <a:effectLst/>
              <a:uLnTx/>
              <a:uFillTx/>
              <a:latin typeface="Arial" panose="020B0604020202020204" pitchFamily="34" charset="0"/>
              <a:ea typeface="+mn-ea"/>
              <a:cs typeface="Arial" panose="020B0604020202020204" pitchFamily="34" charset="0"/>
            </a:endParaRPr>
          </a:p>
        </p:txBody>
      </p:sp>
      <p:sp>
        <p:nvSpPr>
          <p:cNvPr id="16" name="Text Placeholder 2">
            <a:extLst>
              <a:ext uri="{FF2B5EF4-FFF2-40B4-BE49-F238E27FC236}">
                <a16:creationId xmlns:a16="http://schemas.microsoft.com/office/drawing/2014/main" id="{D0F9B199-62DE-4CDC-8700-F9BB6062152B}"/>
              </a:ext>
            </a:extLst>
          </p:cNvPr>
          <p:cNvSpPr txBox="1">
            <a:spLocks/>
          </p:cNvSpPr>
          <p:nvPr/>
        </p:nvSpPr>
        <p:spPr>
          <a:xfrm>
            <a:off x="9298766" y="2440094"/>
            <a:ext cx="2450319" cy="897407"/>
          </a:xfrm>
          <a:prstGeom prst="rect">
            <a:avLst/>
          </a:prstGeom>
        </p:spPr>
        <p:txBody>
          <a:bodyPr vert="horz" lIns="0" tIns="45720" rIns="91440" bIns="45720" rtlCol="0" anchor="t" anchorCtr="0">
            <a:noAutofit/>
          </a:bodyPr>
          <a:lstStyle>
            <a:lvl1pPr marL="0" indent="0" algn="l" defTabSz="914400" rtl="0" eaLnBrk="1" latinLnBrk="0" hangingPunct="1">
              <a:lnSpc>
                <a:spcPct val="100000"/>
              </a:lnSpc>
              <a:spcBef>
                <a:spcPts val="1000"/>
              </a:spcBef>
              <a:buClr>
                <a:srgbClr val="E6005B"/>
              </a:buClr>
              <a:buFont typeface="Wingdings" pitchFamily="2" charset="2"/>
              <a:buNone/>
              <a:defRPr sz="2400" b="1" kern="1200">
                <a:solidFill>
                  <a:srgbClr val="9E043D"/>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500"/>
              </a:spcBef>
              <a:buClr>
                <a:srgbClr val="E6005B"/>
              </a:buClr>
              <a:buFont typeface="Wingdings" pitchFamily="2" charset="2"/>
              <a:buNone/>
              <a:defRPr sz="2000" b="1"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100000"/>
              </a:lnSpc>
              <a:spcBef>
                <a:spcPts val="500"/>
              </a:spcBef>
              <a:buClr>
                <a:srgbClr val="E6005B"/>
              </a:buClr>
              <a:buFont typeface="Wingdings" pitchFamily="2" charset="2"/>
              <a:buNone/>
              <a:defRPr sz="1800" b="1" kern="1200">
                <a:solidFill>
                  <a:schemeClr val="tx1"/>
                </a:solidFill>
                <a:latin typeface="Arial" panose="020B0604020202020204" pitchFamily="34" charset="0"/>
                <a:ea typeface="+mn-ea"/>
                <a:cs typeface="Arial" panose="020B0604020202020204" pitchFamily="34" charset="0"/>
              </a:defRPr>
            </a:lvl3pPr>
            <a:lvl4pPr marL="1371600" indent="0" algn="l" defTabSz="914400" rtl="0" eaLnBrk="1" latinLnBrk="0" hangingPunct="1">
              <a:lnSpc>
                <a:spcPct val="100000"/>
              </a:lnSpc>
              <a:spcBef>
                <a:spcPts val="500"/>
              </a:spcBef>
              <a:buClr>
                <a:srgbClr val="E6005B"/>
              </a:buClr>
              <a:buFont typeface="Wingdings" pitchFamily="2" charset="2"/>
              <a:buNone/>
              <a:defRPr sz="1600" b="1" kern="1200">
                <a:solidFill>
                  <a:schemeClr val="tx1"/>
                </a:solidFill>
                <a:latin typeface="Arial" panose="020B0604020202020204" pitchFamily="34" charset="0"/>
                <a:ea typeface="+mn-ea"/>
                <a:cs typeface="Arial" panose="020B0604020202020204" pitchFamily="34" charset="0"/>
              </a:defRPr>
            </a:lvl4pPr>
            <a:lvl5pPr marL="1828800" indent="0" algn="l" defTabSz="914400" rtl="0" eaLnBrk="1" latinLnBrk="0" hangingPunct="1">
              <a:lnSpc>
                <a:spcPct val="100000"/>
              </a:lnSpc>
              <a:spcBef>
                <a:spcPts val="500"/>
              </a:spcBef>
              <a:buClr>
                <a:srgbClr val="E6005B"/>
              </a:buClr>
              <a:buFont typeface="Wingdings" pitchFamily="2" charset="2"/>
              <a:buNone/>
              <a:defRPr sz="1600" b="1" kern="1200">
                <a:solidFill>
                  <a:schemeClr val="tx1"/>
                </a:solidFill>
                <a:latin typeface="Arial" panose="020B0604020202020204" pitchFamily="34" charset="0"/>
                <a:ea typeface="+mn-ea"/>
                <a:cs typeface="Arial" panose="020B0604020202020204" pitchFamily="34" charset="0"/>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
                <a:srgbClr val="E6005B"/>
              </a:buClr>
              <a:buSzTx/>
              <a:buFont typeface="Wingdings" pitchFamily="2" charset="2"/>
              <a:buNone/>
              <a:tabLst/>
              <a:defRPr/>
            </a:pPr>
            <a:endPar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graphicFrame>
        <p:nvGraphicFramePr>
          <p:cNvPr id="12" name="Diagram 11">
            <a:extLst>
              <a:ext uri="{FF2B5EF4-FFF2-40B4-BE49-F238E27FC236}">
                <a16:creationId xmlns:a16="http://schemas.microsoft.com/office/drawing/2014/main" id="{9DC2BF1C-53A1-4F74-A357-E7EE6B929AC7}"/>
              </a:ext>
            </a:extLst>
          </p:cNvPr>
          <p:cNvGraphicFramePr/>
          <p:nvPr/>
        </p:nvGraphicFramePr>
        <p:xfrm>
          <a:off x="279662" y="1391169"/>
          <a:ext cx="11632676" cy="4075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D0F1E90C-3D2C-4089-94DD-EAAD49E8DBE6}"/>
              </a:ext>
            </a:extLst>
          </p:cNvPr>
          <p:cNvSpPr txBox="1"/>
          <p:nvPr/>
        </p:nvSpPr>
        <p:spPr>
          <a:xfrm>
            <a:off x="1257300" y="5466830"/>
            <a:ext cx="10655037" cy="591070"/>
          </a:xfrm>
          <a:prstGeom prst="rect">
            <a:avLst/>
          </a:prstGeom>
          <a:noFill/>
        </p:spPr>
        <p:txBody>
          <a:bodyPr wrap="square" lIns="0" tIns="0" rIns="0" bIns="0" rtlCol="0" anchor="b" anchorCtr="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mn-cs"/>
              </a:rPr>
              <a:t>Please contact </a:t>
            </a: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mn-cs"/>
                <a:hlinkClick r:id="rId10"/>
              </a:rPr>
              <a:t>petra.molthan-hill@ntu.ac.uk</a:t>
            </a: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mn-cs"/>
              </a:rPr>
              <a:t> for more info on this or the more specific training for business schools mentioned earlier.</a:t>
            </a:r>
          </a:p>
        </p:txBody>
      </p:sp>
      <p:pic>
        <p:nvPicPr>
          <p:cNvPr id="2" name="Video 1">
            <a:hlinkClick r:id="" action="ppaction://media"/>
            <a:extLst>
              <a:ext uri="{FF2B5EF4-FFF2-40B4-BE49-F238E27FC236}">
                <a16:creationId xmlns:a16="http://schemas.microsoft.com/office/drawing/2014/main" id="{D2442DB3-9D9E-4A8D-A51D-2240F61685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186748085"/>
      </p:ext>
    </p:extLst>
  </p:cSld>
  <p:clrMapOvr>
    <a:masterClrMapping/>
  </p:clrMapOvr>
  <mc:AlternateContent xmlns:mc="http://schemas.openxmlformats.org/markup-compatibility/2006">
    <mc:Choice xmlns:p14="http://schemas.microsoft.com/office/powerpoint/2010/main" Requires="p14">
      <p:transition spd="slow" p14:dur="2000" advTm="34561"/>
    </mc:Choice>
    <mc:Fallback>
      <p:transition spd="slow" advTm="34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DFE577-C7F0-4D1C-A189-D51000F271F9}"/>
              </a:ext>
            </a:extLst>
          </p:cNvPr>
          <p:cNvSpPr>
            <a:spLocks noGrp="1"/>
          </p:cNvSpPr>
          <p:nvPr>
            <p:ph sz="half" idx="1"/>
          </p:nvPr>
        </p:nvSpPr>
        <p:spPr>
          <a:xfrm>
            <a:off x="442913" y="1802083"/>
            <a:ext cx="7078349" cy="4006289"/>
          </a:xfrm>
        </p:spPr>
        <p:txBody>
          <a:bodyPr>
            <a:normAutofit fontScale="92500" lnSpcReduction="10000"/>
          </a:bodyPr>
          <a:lstStyle/>
          <a:p>
            <a:pPr marL="0" indent="0">
              <a:buNone/>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Handbook of Carbon Management:</a:t>
            </a:r>
            <a:r>
              <a:rPr lang="en-GB" sz="2400" b="1" dirty="0">
                <a:effectLst/>
                <a:latin typeface="Calibri" panose="020F0502020204030204" pitchFamily="34" charset="0"/>
                <a:ea typeface="Yu Mincho" panose="02020400000000000000" pitchFamily="18" charset="-128"/>
                <a:cs typeface="Arial" panose="020B0604020202020204" pitchFamily="34" charset="0"/>
              </a:rPr>
              <a:t> A step-by-step guide to high-impact climate solutions for every manager in every function (</a:t>
            </a:r>
            <a:r>
              <a:rPr lang="en-GB" sz="2400" b="1" dirty="0">
                <a:effectLst/>
                <a:latin typeface="Calibri" panose="020F0502020204030204" pitchFamily="34" charset="0"/>
                <a:ea typeface="Yu Mincho" panose="02020400000000000000" pitchFamily="18" charset="-128"/>
                <a:cs typeface="Arial" panose="020B0604020202020204" pitchFamily="34" charset="0"/>
                <a:hlinkClick r:id="rId4"/>
              </a:rPr>
              <a:t>Routledge</a:t>
            </a:r>
            <a:r>
              <a:rPr lang="en-GB" sz="2400" b="1" dirty="0">
                <a:effectLst/>
                <a:latin typeface="Calibri" panose="020F0502020204030204" pitchFamily="34" charset="0"/>
                <a:ea typeface="Yu Mincho" panose="02020400000000000000" pitchFamily="18" charset="-128"/>
                <a:cs typeface="Arial" panose="020B0604020202020204" pitchFamily="34" charset="0"/>
              </a:rPr>
              <a:t>)</a:t>
            </a:r>
          </a:p>
          <a:p>
            <a:r>
              <a:rPr lang="en-GB" sz="2400" dirty="0">
                <a:effectLst/>
                <a:latin typeface="Calibri" panose="020F0502020204030204" pitchFamily="34" charset="0"/>
                <a:ea typeface="Yu Mincho" panose="02020400000000000000" pitchFamily="18" charset="-128"/>
                <a:cs typeface="Arial" panose="020B0604020202020204" pitchFamily="34" charset="0"/>
              </a:rPr>
              <a:t>Procurement and Supply: pushing the boundaries to remove carbon emissions </a:t>
            </a:r>
          </a:p>
          <a:p>
            <a:r>
              <a:rPr lang="en-GB" sz="2400" dirty="0">
                <a:effectLst/>
                <a:latin typeface="Calibri" panose="020F0502020204030204" pitchFamily="34" charset="0"/>
                <a:ea typeface="Yu Mincho" panose="02020400000000000000" pitchFamily="18" charset="-128"/>
                <a:cs typeface="Arial" panose="020B0604020202020204" pitchFamily="34" charset="0"/>
              </a:rPr>
              <a:t>Marketing for a better climate </a:t>
            </a:r>
          </a:p>
          <a:p>
            <a:r>
              <a:rPr lang="en-GB" sz="2400" dirty="0">
                <a:effectLst/>
                <a:latin typeface="Calibri" panose="020F0502020204030204" pitchFamily="34" charset="0"/>
                <a:ea typeface="Yu Mincho" panose="02020400000000000000" pitchFamily="18" charset="-128"/>
                <a:cs typeface="Arial" panose="020B0604020202020204" pitchFamily="34" charset="0"/>
              </a:rPr>
              <a:t>Pension funds, accounts and other investments</a:t>
            </a:r>
          </a:p>
          <a:p>
            <a:r>
              <a:rPr lang="en-GB" sz="2400" dirty="0">
                <a:effectLst/>
                <a:latin typeface="Calibri" panose="020F0502020204030204" pitchFamily="34" charset="0"/>
                <a:ea typeface="Yu Mincho" panose="02020400000000000000" pitchFamily="18" charset="-128"/>
                <a:cs typeface="Arial" panose="020B0604020202020204" pitchFamily="34" charset="0"/>
              </a:rPr>
              <a:t>GHG emissions accounting </a:t>
            </a:r>
          </a:p>
          <a:p>
            <a:r>
              <a:rPr lang="en-GB" sz="2400" dirty="0">
                <a:effectLst/>
                <a:latin typeface="Calibri" panose="020F0502020204030204" pitchFamily="34" charset="0"/>
                <a:ea typeface="Yu Mincho" panose="02020400000000000000" pitchFamily="18" charset="-128"/>
                <a:cs typeface="Arial" panose="020B0604020202020204" pitchFamily="34" charset="0"/>
              </a:rPr>
              <a:t>Climate communication and reporting to internal and external stakeholders </a:t>
            </a:r>
            <a:endParaRPr lang="en-GB" sz="2400" dirty="0"/>
          </a:p>
        </p:txBody>
      </p:sp>
      <p:sp>
        <p:nvSpPr>
          <p:cNvPr id="3" name="Title 2">
            <a:extLst>
              <a:ext uri="{FF2B5EF4-FFF2-40B4-BE49-F238E27FC236}">
                <a16:creationId xmlns:a16="http://schemas.microsoft.com/office/drawing/2014/main" id="{B2A01368-D592-4D22-8397-4184AFAD9B39}"/>
              </a:ext>
            </a:extLst>
          </p:cNvPr>
          <p:cNvSpPr>
            <a:spLocks noGrp="1"/>
          </p:cNvSpPr>
          <p:nvPr>
            <p:ph type="title"/>
          </p:nvPr>
        </p:nvSpPr>
        <p:spPr/>
        <p:txBody>
          <a:bodyPr/>
          <a:lstStyle/>
          <a:p>
            <a:r>
              <a:rPr lang="en-GB" dirty="0"/>
              <a:t>Integrated into every discipline/function</a:t>
            </a:r>
          </a:p>
        </p:txBody>
      </p:sp>
      <p:pic>
        <p:nvPicPr>
          <p:cNvPr id="4" name="Picture 3">
            <a:extLst>
              <a:ext uri="{FF2B5EF4-FFF2-40B4-BE49-F238E27FC236}">
                <a16:creationId xmlns:a16="http://schemas.microsoft.com/office/drawing/2014/main" id="{9BCD7DF7-5588-4C4C-93F2-1608937C3A8F}"/>
              </a:ext>
            </a:extLst>
          </p:cNvPr>
          <p:cNvPicPr>
            <a:picLocks noChangeAspect="1"/>
          </p:cNvPicPr>
          <p:nvPr/>
        </p:nvPicPr>
        <p:blipFill>
          <a:blip r:embed="rId5"/>
          <a:stretch>
            <a:fillRect/>
          </a:stretch>
        </p:blipFill>
        <p:spPr>
          <a:xfrm>
            <a:off x="7606383" y="1802083"/>
            <a:ext cx="4142704" cy="4255817"/>
          </a:xfrm>
          <a:prstGeom prst="rect">
            <a:avLst/>
          </a:prstGeom>
        </p:spPr>
      </p:pic>
      <p:sp>
        <p:nvSpPr>
          <p:cNvPr id="5" name="Arrow: Right 4">
            <a:extLst>
              <a:ext uri="{FF2B5EF4-FFF2-40B4-BE49-F238E27FC236}">
                <a16:creationId xmlns:a16="http://schemas.microsoft.com/office/drawing/2014/main" id="{FD685667-12A9-43AF-B4D3-EA3FEF80FD28}"/>
              </a:ext>
            </a:extLst>
          </p:cNvPr>
          <p:cNvSpPr/>
          <p:nvPr/>
        </p:nvSpPr>
        <p:spPr>
          <a:xfrm>
            <a:off x="3065172" y="5055918"/>
            <a:ext cx="4541211" cy="1548375"/>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a:ea typeface="+mn-ea"/>
              <a:cs typeface="+mn-cs"/>
            </a:endParaRPr>
          </a:p>
        </p:txBody>
      </p:sp>
      <p:sp>
        <p:nvSpPr>
          <p:cNvPr id="6" name="TextBox 5">
            <a:extLst>
              <a:ext uri="{FF2B5EF4-FFF2-40B4-BE49-F238E27FC236}">
                <a16:creationId xmlns:a16="http://schemas.microsoft.com/office/drawing/2014/main" id="{F1912023-CFC6-4F52-911A-5CAAF4694E97}"/>
              </a:ext>
            </a:extLst>
          </p:cNvPr>
          <p:cNvSpPr txBox="1"/>
          <p:nvPr/>
        </p:nvSpPr>
        <p:spPr>
          <a:xfrm>
            <a:off x="3065172" y="5473521"/>
            <a:ext cx="4245735" cy="682579"/>
          </a:xfrm>
          <a:prstGeom prst="rect">
            <a:avLst/>
          </a:prstGeom>
          <a:noFill/>
        </p:spPr>
        <p:txBody>
          <a:bodyPr wrap="square" lIns="0" tIns="0" rIns="0" bIns="0" rtlCol="0" anchor="b" anchorCtr="0">
            <a:normAutofit fontScale="70000" lnSpcReduction="2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mn-cs"/>
              </a:rPr>
              <a:t>https://www.routledge.com/The-Handbook-of-Carbon-Management-A-Step-by-Step-Guide-to-High-Impact-Climate/Molthan-Hill-Winfield-Howarth-Mazhar/p/book/9781032227603</a:t>
            </a:r>
          </a:p>
        </p:txBody>
      </p:sp>
      <p:pic>
        <p:nvPicPr>
          <p:cNvPr id="7" name="Video 6">
            <a:hlinkClick r:id="" action="ppaction://media"/>
            <a:extLst>
              <a:ext uri="{FF2B5EF4-FFF2-40B4-BE49-F238E27FC236}">
                <a16:creationId xmlns:a16="http://schemas.microsoft.com/office/drawing/2014/main" id="{17C4F967-5894-4496-B361-E2089B07C1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29274626"/>
      </p:ext>
    </p:extLst>
  </p:cSld>
  <p:clrMapOvr>
    <a:masterClrMapping/>
  </p:clrMapOvr>
  <mc:AlternateContent xmlns:mc="http://schemas.openxmlformats.org/markup-compatibility/2006">
    <mc:Choice xmlns:p14="http://schemas.microsoft.com/office/powerpoint/2010/main" Requires="p14">
      <p:transition spd="slow" p14:dur="2000" advTm="63539"/>
    </mc:Choice>
    <mc:Fallback>
      <p:transition spd="slow" advTm="63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7EC4C27-3C2E-45B6-A94B-0B08BB80FE36}"/>
              </a:ext>
            </a:extLst>
          </p:cNvPr>
          <p:cNvSpPr>
            <a:spLocks noGrp="1"/>
          </p:cNvSpPr>
          <p:nvPr>
            <p:ph idx="1"/>
          </p:nvPr>
        </p:nvSpPr>
        <p:spPr>
          <a:xfrm>
            <a:off x="442912" y="1779814"/>
            <a:ext cx="3529013" cy="3917724"/>
          </a:xfrm>
        </p:spPr>
        <p:txBody>
          <a:bodyPr>
            <a:normAutofit/>
          </a:bodyPr>
          <a:lstStyle/>
          <a:p>
            <a:pPr marL="0" indent="0">
              <a:buNone/>
            </a:pPr>
            <a:r>
              <a:rPr lang="en-GB" dirty="0"/>
              <a:t>Free online course: </a:t>
            </a:r>
          </a:p>
          <a:p>
            <a:pPr marL="0" indent="0">
              <a:buNone/>
            </a:pPr>
            <a:endParaRPr lang="en-GB" dirty="0"/>
          </a:p>
          <a:p>
            <a:pPr marL="0" indent="0">
              <a:buNone/>
            </a:pPr>
            <a:r>
              <a:rPr lang="en-GB" dirty="0">
                <a:hlinkClick r:id="rId4"/>
              </a:rPr>
              <a:t>https://www.futurelearn.com/courses/climate-literacy-and-action-for-all</a:t>
            </a:r>
            <a:endParaRPr lang="en-GB" dirty="0"/>
          </a:p>
        </p:txBody>
      </p:sp>
      <p:sp>
        <p:nvSpPr>
          <p:cNvPr id="4" name="Title 3">
            <a:extLst>
              <a:ext uri="{FF2B5EF4-FFF2-40B4-BE49-F238E27FC236}">
                <a16:creationId xmlns:a16="http://schemas.microsoft.com/office/drawing/2014/main" id="{A5DA8EC1-EDBB-450E-A8BD-58CF469B0977}"/>
              </a:ext>
            </a:extLst>
          </p:cNvPr>
          <p:cNvSpPr>
            <a:spLocks noGrp="1"/>
          </p:cNvSpPr>
          <p:nvPr>
            <p:ph type="title"/>
          </p:nvPr>
        </p:nvSpPr>
        <p:spPr>
          <a:xfrm>
            <a:off x="442912" y="636810"/>
            <a:ext cx="11306175" cy="1001983"/>
          </a:xfrm>
        </p:spPr>
        <p:txBody>
          <a:bodyPr/>
          <a:lstStyle/>
          <a:p>
            <a:r>
              <a:rPr lang="en-GB" dirty="0"/>
              <a:t>In your own time….</a:t>
            </a:r>
          </a:p>
        </p:txBody>
      </p:sp>
      <p:pic>
        <p:nvPicPr>
          <p:cNvPr id="7" name="Picture 6">
            <a:extLst>
              <a:ext uri="{FF2B5EF4-FFF2-40B4-BE49-F238E27FC236}">
                <a16:creationId xmlns:a16="http://schemas.microsoft.com/office/drawing/2014/main" id="{CA453EF0-B24D-430B-9389-33095F56F211}"/>
              </a:ext>
            </a:extLst>
          </p:cNvPr>
          <p:cNvPicPr>
            <a:picLocks noChangeAspect="1"/>
          </p:cNvPicPr>
          <p:nvPr/>
        </p:nvPicPr>
        <p:blipFill>
          <a:blip r:embed="rId5"/>
          <a:stretch>
            <a:fillRect/>
          </a:stretch>
        </p:blipFill>
        <p:spPr>
          <a:xfrm>
            <a:off x="4430332" y="1779814"/>
            <a:ext cx="6864440" cy="3917724"/>
          </a:xfrm>
          <a:prstGeom prst="rect">
            <a:avLst/>
          </a:prstGeom>
        </p:spPr>
      </p:pic>
      <p:pic>
        <p:nvPicPr>
          <p:cNvPr id="3" name="Video 2">
            <a:hlinkClick r:id="" action="ppaction://media"/>
            <a:extLst>
              <a:ext uri="{FF2B5EF4-FFF2-40B4-BE49-F238E27FC236}">
                <a16:creationId xmlns:a16="http://schemas.microsoft.com/office/drawing/2014/main" id="{C754D668-9AB5-4C7C-AE1A-6ACCAD783C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268465813"/>
      </p:ext>
    </p:extLst>
  </p:cSld>
  <p:clrMapOvr>
    <a:masterClrMapping/>
  </p:clrMapOvr>
  <mc:AlternateContent xmlns:mc="http://schemas.openxmlformats.org/markup-compatibility/2006">
    <mc:Choice xmlns:p14="http://schemas.microsoft.com/office/powerpoint/2010/main" Requires="p14">
      <p:transition spd="slow" p14:dur="2000" advTm="21207"/>
    </mc:Choice>
    <mc:Fallback>
      <p:transition spd="slow" advTm="21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59693" y="3312218"/>
            <a:ext cx="3981854" cy="2216513"/>
          </a:xfrm>
        </p:spPr>
        <p:txBody>
          <a:bodyPr vert="horz" lIns="91440" tIns="45720" rIns="91440" bIns="45720" rtlCol="0" anchor="ctr">
            <a:normAutofit/>
          </a:bodyPr>
          <a:lstStyle/>
          <a:p>
            <a:pPr>
              <a:lnSpc>
                <a:spcPct val="90000"/>
              </a:lnSpc>
            </a:pPr>
            <a:r>
              <a:rPr lang="en-US" sz="3700" kern="1200" dirty="0">
                <a:solidFill>
                  <a:schemeClr val="tx1"/>
                </a:solidFill>
                <a:latin typeface="+mj-lt"/>
                <a:ea typeface="+mj-ea"/>
                <a:cs typeface="+mj-cs"/>
              </a:rPr>
              <a:t>UN PRME Working Group on Climate Change</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2C17BEB-3CEF-AC4E-B286-4AB8A38DABC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9914" y="729089"/>
            <a:ext cx="10872172" cy="2216514"/>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p:cNvSpPr>
            <a:spLocks noGrp="1"/>
          </p:cNvSpPr>
          <p:nvPr>
            <p:ph sz="half" idx="1"/>
          </p:nvPr>
        </p:nvSpPr>
        <p:spPr>
          <a:xfrm>
            <a:off x="4457700" y="3013096"/>
            <a:ext cx="7347857" cy="3201435"/>
          </a:xfrm>
        </p:spPr>
        <p:txBody>
          <a:bodyPr vert="horz" lIns="91440" tIns="45720" rIns="91440" bIns="45720" rtlCol="0">
            <a:normAutofit/>
          </a:bodyPr>
          <a:lstStyle/>
          <a:p>
            <a:pPr>
              <a:lnSpc>
                <a:spcPct val="90000"/>
              </a:lnSpc>
              <a:buFont typeface="Arial" panose="020B0604020202020204" pitchFamily="34" charset="0"/>
              <a:buChar char="•"/>
            </a:pPr>
            <a:r>
              <a:rPr lang="en-US" sz="2400" dirty="0">
                <a:latin typeface="+mn-lt"/>
                <a:cs typeface="+mn-cs"/>
              </a:rPr>
              <a:t>Please join us </a:t>
            </a:r>
            <a:r>
              <a:rPr lang="en-US" sz="2400" dirty="0">
                <a:latin typeface="+mn-lt"/>
                <a:cs typeface="+mn-cs"/>
                <a:hlinkClick r:id="rId5"/>
              </a:rPr>
              <a:t>https://www.unprmeclimate.org/</a:t>
            </a:r>
            <a:endParaRPr lang="en-US" sz="2400" dirty="0">
              <a:latin typeface="+mn-lt"/>
              <a:cs typeface="+mn-cs"/>
            </a:endParaRPr>
          </a:p>
          <a:p>
            <a:pPr>
              <a:lnSpc>
                <a:spcPct val="90000"/>
              </a:lnSpc>
              <a:buFont typeface="Arial" panose="020B0604020202020204" pitchFamily="34" charset="0"/>
              <a:buChar char="•"/>
            </a:pPr>
            <a:r>
              <a:rPr lang="en-US" sz="2400" dirty="0">
                <a:latin typeface="+mn-lt"/>
                <a:cs typeface="+mn-cs"/>
              </a:rPr>
              <a:t>Register as a member </a:t>
            </a:r>
          </a:p>
          <a:p>
            <a:pPr>
              <a:lnSpc>
                <a:spcPct val="90000"/>
              </a:lnSpc>
              <a:buFont typeface="Arial" panose="020B0604020202020204" pitchFamily="34" charset="0"/>
              <a:buChar char="•"/>
            </a:pPr>
            <a:r>
              <a:rPr lang="en-US" sz="2400" dirty="0">
                <a:latin typeface="+mn-lt"/>
                <a:cs typeface="+mn-cs"/>
              </a:rPr>
              <a:t>Get the newsletter</a:t>
            </a:r>
          </a:p>
          <a:p>
            <a:pPr>
              <a:lnSpc>
                <a:spcPct val="90000"/>
              </a:lnSpc>
              <a:buFont typeface="Arial" panose="020B0604020202020204" pitchFamily="34" charset="0"/>
              <a:buChar char="•"/>
            </a:pPr>
            <a:r>
              <a:rPr lang="en-US" sz="2400" dirty="0">
                <a:latin typeface="+mn-lt"/>
                <a:cs typeface="+mn-cs"/>
              </a:rPr>
              <a:t>Join our Working Group as a trainer when you get your certificate – send us your photo and a short profile</a:t>
            </a:r>
          </a:p>
          <a:p>
            <a:pPr>
              <a:lnSpc>
                <a:spcPct val="90000"/>
              </a:lnSpc>
              <a:buFont typeface="Arial" panose="020B0604020202020204" pitchFamily="34" charset="0"/>
              <a:buChar char="•"/>
            </a:pPr>
            <a:r>
              <a:rPr lang="en-US" sz="2400" dirty="0">
                <a:latin typeface="+mn-lt"/>
                <a:cs typeface="+mn-cs"/>
              </a:rPr>
              <a:t>Share your research in a webinar</a:t>
            </a:r>
          </a:p>
          <a:p>
            <a:pPr>
              <a:lnSpc>
                <a:spcPct val="90000"/>
              </a:lnSpc>
              <a:buFont typeface="Arial" panose="020B0604020202020204" pitchFamily="34" charset="0"/>
              <a:buChar char="•"/>
            </a:pPr>
            <a:endParaRPr lang="en-US" sz="1900" dirty="0">
              <a:latin typeface="+mn-lt"/>
              <a:cs typeface="+mn-cs"/>
            </a:endParaRPr>
          </a:p>
        </p:txBody>
      </p:sp>
      <p:pic>
        <p:nvPicPr>
          <p:cNvPr id="4" name="Video 3">
            <a:hlinkClick r:id="" action="ppaction://media"/>
            <a:extLst>
              <a:ext uri="{FF2B5EF4-FFF2-40B4-BE49-F238E27FC236}">
                <a16:creationId xmlns:a16="http://schemas.microsoft.com/office/drawing/2014/main" id="{A710DE89-5DBB-4FBC-8EFE-E3C4C00902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129414028"/>
      </p:ext>
    </p:extLst>
  </p:cSld>
  <p:clrMapOvr>
    <a:masterClrMapping/>
  </p:clrMapOvr>
  <mc:AlternateContent xmlns:mc="http://schemas.openxmlformats.org/markup-compatibility/2006">
    <mc:Choice xmlns:p14="http://schemas.microsoft.com/office/powerpoint/2010/main" Requires="p14">
      <p:transition spd="slow" p14:dur="2000" advTm="35838"/>
    </mc:Choice>
    <mc:Fallback>
      <p:transition spd="slow" advTm="35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1" name="Rectangle 25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3" name="Rectangle 25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55" name="Group 254">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56" name="Oval 255">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7" name="Oval 256">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8" name="Oval 257">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9" name="Oval 258">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0" name="Oval 259">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1" name="Oval 260">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3" name="Rectangle 26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65" name="Group 26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6" name="Straight Connector 26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71" name="Rectangle 27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73" name="Group 27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274" name="Straight Connector 27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2" name="Straight Connector 27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07D1DD0-C580-7AA8-E77A-C531442B0E63}"/>
              </a:ext>
            </a:extLst>
          </p:cNvPr>
          <p:cNvSpPr>
            <a:spLocks noGrp="1"/>
          </p:cNvSpPr>
          <p:nvPr>
            <p:ph type="title"/>
          </p:nvPr>
        </p:nvSpPr>
        <p:spPr>
          <a:xfrm>
            <a:off x="626591" y="3080727"/>
            <a:ext cx="5071221" cy="2718723"/>
          </a:xfrm>
          <a:noFill/>
        </p:spPr>
        <p:txBody>
          <a:bodyPr anchor="t">
            <a:normAutofit/>
          </a:bodyPr>
          <a:lstStyle/>
          <a:p>
            <a:r>
              <a:rPr lang="en-US" sz="4100" b="1" dirty="0" err="1">
                <a:solidFill>
                  <a:schemeClr val="bg1"/>
                </a:solidFill>
                <a:latin typeface="Segoe" panose="020B0502040504020203" pitchFamily="34" charset="0"/>
              </a:rPr>
              <a:t>CoachingOurselves</a:t>
            </a:r>
            <a:r>
              <a:rPr lang="en-US" sz="4100" b="1" dirty="0">
                <a:solidFill>
                  <a:schemeClr val="bg1"/>
                </a:solidFill>
                <a:latin typeface="Segoe" panose="020B0502040504020203" pitchFamily="34" charset="0"/>
              </a:rPr>
              <a:t> is…</a:t>
            </a:r>
            <a:endParaRPr lang="en-CA" sz="4100" b="1" dirty="0">
              <a:solidFill>
                <a:schemeClr val="bg1"/>
              </a:solidFill>
              <a:latin typeface="Segoe" panose="020B0502040504020203" pitchFamily="34" charset="0"/>
            </a:endParaRPr>
          </a:p>
        </p:txBody>
      </p:sp>
      <p:pic>
        <p:nvPicPr>
          <p:cNvPr id="3" name="Picture 2">
            <a:extLst>
              <a:ext uri="{FF2B5EF4-FFF2-40B4-BE49-F238E27FC236}">
                <a16:creationId xmlns:a16="http://schemas.microsoft.com/office/drawing/2014/main" id="{DE6E4EE0-7850-732F-AA06-7B8BFD3049E8}"/>
              </a:ext>
            </a:extLst>
          </p:cNvPr>
          <p:cNvPicPr>
            <a:picLocks noChangeAspect="1"/>
          </p:cNvPicPr>
          <p:nvPr/>
        </p:nvPicPr>
        <p:blipFill>
          <a:blip r:embed="rId5"/>
          <a:stretch>
            <a:fillRect/>
          </a:stretch>
        </p:blipFill>
        <p:spPr>
          <a:xfrm>
            <a:off x="631359" y="453573"/>
            <a:ext cx="10843065" cy="1978861"/>
          </a:xfrm>
          <a:prstGeom prst="rect">
            <a:avLst/>
          </a:prstGeom>
        </p:spPr>
      </p:pic>
      <p:grpSp>
        <p:nvGrpSpPr>
          <p:cNvPr id="279" name="Group 278">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280" name="Straight Connector 279">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85" name="Oval 284">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Content Placeholder 2">
            <a:extLst>
              <a:ext uri="{FF2B5EF4-FFF2-40B4-BE49-F238E27FC236}">
                <a16:creationId xmlns:a16="http://schemas.microsoft.com/office/drawing/2014/main" id="{4639F75A-59EC-C584-07B9-1EECBA193C07}"/>
              </a:ext>
            </a:extLst>
          </p:cNvPr>
          <p:cNvSpPr>
            <a:spLocks noGrp="1"/>
          </p:cNvSpPr>
          <p:nvPr>
            <p:ph idx="1"/>
          </p:nvPr>
        </p:nvSpPr>
        <p:spPr>
          <a:xfrm>
            <a:off x="5935646" y="3090670"/>
            <a:ext cx="5549111" cy="2897708"/>
          </a:xfrm>
          <a:noFill/>
        </p:spPr>
        <p:txBody>
          <a:bodyPr anchor="t">
            <a:noAutofit/>
          </a:bodyPr>
          <a:lstStyle/>
          <a:p>
            <a:r>
              <a:rPr lang="en-US" sz="1400" dirty="0">
                <a:solidFill>
                  <a:schemeClr val="bg1"/>
                </a:solidFill>
                <a:latin typeface="Segoe" panose="020B0502040504020203" pitchFamily="34" charset="0"/>
              </a:rPr>
              <a:t>a company co-founded in 2008 by Professor Henry Mintzberg and Phil </a:t>
            </a:r>
            <a:r>
              <a:rPr lang="en-US" sz="1400" dirty="0" err="1">
                <a:solidFill>
                  <a:schemeClr val="bg1"/>
                </a:solidFill>
                <a:latin typeface="Segoe" panose="020B0502040504020203" pitchFamily="34" charset="0"/>
              </a:rPr>
              <a:t>LeNir</a:t>
            </a:r>
            <a:r>
              <a:rPr lang="en-US" sz="1400" dirty="0">
                <a:solidFill>
                  <a:schemeClr val="bg1"/>
                </a:solidFill>
                <a:latin typeface="Segoe" panose="020B0502040504020203" pitchFamily="34" charset="0"/>
              </a:rPr>
              <a:t>.</a:t>
            </a:r>
          </a:p>
          <a:p>
            <a:r>
              <a:rPr lang="en-US" sz="1400" dirty="0">
                <a:solidFill>
                  <a:schemeClr val="bg1"/>
                </a:solidFill>
                <a:latin typeface="Segoe" panose="020B0502040504020203" pitchFamily="34" charset="0"/>
              </a:rPr>
              <a:t>a library of ~100 peer learning discussion guides available on important organizational and management themes.</a:t>
            </a:r>
          </a:p>
          <a:p>
            <a:r>
              <a:rPr lang="en-US" sz="1400" dirty="0">
                <a:solidFill>
                  <a:schemeClr val="bg1"/>
                </a:solidFill>
                <a:latin typeface="Segoe" panose="020B0502040504020203" pitchFamily="34" charset="0"/>
              </a:rPr>
              <a:t>small groups of employees getting together, live or virtually, for 90-minutes of self-directed or facilitated learning and insight sharing.</a:t>
            </a:r>
          </a:p>
          <a:p>
            <a:r>
              <a:rPr lang="en-US" sz="1400" dirty="0">
                <a:solidFill>
                  <a:schemeClr val="bg1"/>
                </a:solidFill>
                <a:latin typeface="Segoe" panose="020B0502040504020203" pitchFamily="34" charset="0"/>
              </a:rPr>
              <a:t>a collaboration with 60+ management and business school thinkers across the globe who author our peer learning discussion guides based on their own research, seminars, and workshops.</a:t>
            </a:r>
          </a:p>
          <a:p>
            <a:r>
              <a:rPr lang="en-US" sz="1400" dirty="0">
                <a:solidFill>
                  <a:schemeClr val="bg1"/>
                </a:solidFill>
                <a:latin typeface="Segoe" panose="020B0502040504020203" pitchFamily="34" charset="0"/>
              </a:rPr>
              <a:t>www.coachingourselves.com</a:t>
            </a:r>
          </a:p>
        </p:txBody>
      </p:sp>
      <p:pic>
        <p:nvPicPr>
          <p:cNvPr id="4" name="Video 3">
            <a:hlinkClick r:id="" action="ppaction://media"/>
            <a:extLst>
              <a:ext uri="{FF2B5EF4-FFF2-40B4-BE49-F238E27FC236}">
                <a16:creationId xmlns:a16="http://schemas.microsoft.com/office/drawing/2014/main" id="{BE68C247-66B6-4AD5-8AD5-D21910CA98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541043942"/>
      </p:ext>
    </p:extLst>
  </p:cSld>
  <p:clrMapOvr>
    <a:masterClrMapping/>
  </p:clrMapOvr>
  <mc:AlternateContent xmlns:mc="http://schemas.openxmlformats.org/markup-compatibility/2006">
    <mc:Choice xmlns:p14="http://schemas.microsoft.com/office/powerpoint/2010/main" Requires="p14">
      <p:transition spd="slow" p14:dur="2000" advTm="18495"/>
    </mc:Choice>
    <mc:Fallback>
      <p:transition spd="slow" advTm="18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erson riding a bicycle&#10;&#10;Description automatically generated">
            <a:extLst>
              <a:ext uri="{FF2B5EF4-FFF2-40B4-BE49-F238E27FC236}">
                <a16:creationId xmlns:a16="http://schemas.microsoft.com/office/drawing/2014/main" id="{39EB0F4E-390A-8AC5-D9AB-E93D64D78CAE}"/>
              </a:ext>
            </a:extLst>
          </p:cNvPr>
          <p:cNvPicPr>
            <a:picLocks noChangeAspect="1"/>
          </p:cNvPicPr>
          <p:nvPr/>
        </p:nvPicPr>
        <p:blipFill rotWithShape="1">
          <a:blip r:embed="rId4">
            <a:extLst>
              <a:ext uri="{28A0092B-C50C-407E-A947-70E740481C1C}">
                <a14:useLocalDpi xmlns:a14="http://schemas.microsoft.com/office/drawing/2010/main" val="0"/>
              </a:ext>
            </a:extLst>
          </a:blip>
          <a:srcRect l="6806" t="9091" r="39187" b="1"/>
          <a:stretch/>
        </p:blipFill>
        <p:spPr>
          <a:xfrm>
            <a:off x="3523488" y="10"/>
            <a:ext cx="8668512" cy="6857990"/>
          </a:xfrm>
          <a:prstGeom prst="rect">
            <a:avLst/>
          </a:prstGeom>
        </p:spPr>
      </p:pic>
      <p:sp>
        <p:nvSpPr>
          <p:cNvPr id="44" name="Rectangle 4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99E73673-4F75-FAA5-A3CA-80DF64ABBB8B}"/>
              </a:ext>
            </a:extLst>
          </p:cNvPr>
          <p:cNvSpPr>
            <a:spLocks noGrp="1"/>
          </p:cNvSpPr>
          <p:nvPr>
            <p:ph idx="1"/>
          </p:nvPr>
        </p:nvSpPr>
        <p:spPr>
          <a:xfrm>
            <a:off x="833073" y="2345160"/>
            <a:ext cx="5686425" cy="4204544"/>
          </a:xfrm>
        </p:spPr>
        <p:txBody>
          <a:bodyPr>
            <a:noAutofit/>
          </a:bodyPr>
          <a:lstStyle/>
          <a:p>
            <a:pPr marL="0" indent="0">
              <a:buNone/>
            </a:pPr>
            <a:r>
              <a:rPr lang="en-US" sz="1800" dirty="0"/>
              <a:t>Awareness of sustainable development issues with environmental and social impacts is now integral for quality organizational leadership. </a:t>
            </a:r>
          </a:p>
          <a:p>
            <a:pPr marL="0" indent="0">
              <a:buNone/>
            </a:pPr>
            <a:r>
              <a:rPr lang="en-US" sz="1800" dirty="0"/>
              <a:t>Use the </a:t>
            </a:r>
            <a:r>
              <a:rPr lang="en-US" sz="1800" dirty="0" err="1"/>
              <a:t>CoachingOurselves</a:t>
            </a:r>
            <a:r>
              <a:rPr lang="en-US" sz="1800" dirty="0"/>
              <a:t> peer learning discussion guide “Climate Actions for Every Employee” in your peer learning programs to help your leaders, managers, and individual contributors understand how their small individual actions have multiple benefits for their workplace, home, and communities. Catch the message of possibility and get all employees involved in actively supporting your organization’s sustainability goals. </a:t>
            </a:r>
          </a:p>
          <a:p>
            <a:pPr marL="0" indent="0">
              <a:buNone/>
            </a:pPr>
            <a:r>
              <a:rPr lang="en-US" sz="1800" dirty="0"/>
              <a:t>Theme areas: transportation, energy, food, coffee, and natural carbon capture options. </a:t>
            </a:r>
          </a:p>
          <a:p>
            <a:pPr marL="0" indent="0">
              <a:buNone/>
            </a:pPr>
            <a:r>
              <a:rPr lang="en-US" sz="1800" dirty="0"/>
              <a:t>Contact Warren@coachingourselves.com for more details.</a:t>
            </a:r>
            <a:endParaRPr lang="en-CA" sz="1800" dirty="0"/>
          </a:p>
        </p:txBody>
      </p:sp>
      <p:sp>
        <p:nvSpPr>
          <p:cNvPr id="8" name="Title 7">
            <a:extLst>
              <a:ext uri="{FF2B5EF4-FFF2-40B4-BE49-F238E27FC236}">
                <a16:creationId xmlns:a16="http://schemas.microsoft.com/office/drawing/2014/main" id="{50A0B515-7031-28C7-371A-C465AD6A2746}"/>
              </a:ext>
            </a:extLst>
          </p:cNvPr>
          <p:cNvSpPr>
            <a:spLocks noGrp="1"/>
          </p:cNvSpPr>
          <p:nvPr>
            <p:ph type="title"/>
          </p:nvPr>
        </p:nvSpPr>
        <p:spPr>
          <a:xfrm>
            <a:off x="833073" y="827831"/>
            <a:ext cx="10515600" cy="1325563"/>
          </a:xfrm>
        </p:spPr>
        <p:txBody>
          <a:bodyPr>
            <a:normAutofit/>
          </a:bodyPr>
          <a:lstStyle/>
          <a:p>
            <a:r>
              <a:rPr lang="en-US" sz="3600" b="1" dirty="0" err="1">
                <a:solidFill>
                  <a:schemeClr val="accent2">
                    <a:lumMod val="75000"/>
                  </a:schemeClr>
                </a:solidFill>
              </a:rPr>
              <a:t>CoachingOurselves</a:t>
            </a:r>
            <a:r>
              <a:rPr lang="en-US" sz="3600" b="1" dirty="0">
                <a:solidFill>
                  <a:schemeClr val="accent2">
                    <a:lumMod val="75000"/>
                  </a:schemeClr>
                </a:solidFill>
              </a:rPr>
              <a:t> Topic: </a:t>
            </a:r>
            <a:br>
              <a:rPr lang="en-US" sz="3600" b="1" dirty="0">
                <a:solidFill>
                  <a:schemeClr val="accent2">
                    <a:lumMod val="75000"/>
                  </a:schemeClr>
                </a:solidFill>
              </a:rPr>
            </a:br>
            <a:r>
              <a:rPr lang="en-US" sz="3600" b="1">
                <a:solidFill>
                  <a:schemeClr val="accent2">
                    <a:lumMod val="75000"/>
                  </a:schemeClr>
                </a:solidFill>
              </a:rPr>
              <a:t>Climate Actions </a:t>
            </a:r>
            <a:r>
              <a:rPr lang="en-US" sz="3600" b="1" dirty="0">
                <a:solidFill>
                  <a:schemeClr val="accent2">
                    <a:lumMod val="75000"/>
                  </a:schemeClr>
                </a:solidFill>
              </a:rPr>
              <a:t>for Every Employee</a:t>
            </a:r>
            <a:endParaRPr lang="en-CA" sz="3600" b="1" dirty="0">
              <a:solidFill>
                <a:schemeClr val="accent2">
                  <a:lumMod val="75000"/>
                </a:schemeClr>
              </a:solidFill>
            </a:endParaRPr>
          </a:p>
        </p:txBody>
      </p:sp>
      <p:pic>
        <p:nvPicPr>
          <p:cNvPr id="2" name="Video 1">
            <a:hlinkClick r:id="" action="ppaction://media"/>
            <a:extLst>
              <a:ext uri="{FF2B5EF4-FFF2-40B4-BE49-F238E27FC236}">
                <a16:creationId xmlns:a16="http://schemas.microsoft.com/office/drawing/2014/main" id="{76750D83-95F9-4C33-ACC0-CDEDEDDF07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94864419"/>
      </p:ext>
    </p:extLst>
  </p:cSld>
  <p:clrMapOvr>
    <a:masterClrMapping/>
  </p:clrMapOvr>
  <mc:AlternateContent xmlns:mc="http://schemas.openxmlformats.org/markup-compatibility/2006">
    <mc:Choice xmlns:p14="http://schemas.microsoft.com/office/powerpoint/2010/main" Requires="p14">
      <p:transition spd="slow" p14:dur="2000" advTm="41480"/>
    </mc:Choice>
    <mc:Fallback>
      <p:transition spd="slow" advTm="41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76CB327-F7C3-4204-AB7C-37288B6EDD65}"/>
              </a:ext>
            </a:extLst>
          </p:cNvPr>
          <p:cNvSpPr>
            <a:spLocks noGrp="1"/>
          </p:cNvSpPr>
          <p:nvPr>
            <p:ph type="title"/>
          </p:nvPr>
        </p:nvSpPr>
        <p:spPr>
          <a:xfrm>
            <a:off x="6657716" y="467271"/>
            <a:ext cx="4195674" cy="2052522"/>
          </a:xfrm>
        </p:spPr>
        <p:txBody>
          <a:bodyPr vert="horz" lIns="91440" tIns="45720" rIns="91440" bIns="45720" rtlCol="0" anchor="b">
            <a:normAutofit fontScale="90000"/>
          </a:bodyPr>
          <a:lstStyle/>
          <a:p>
            <a:pPr>
              <a:lnSpc>
                <a:spcPct val="90000"/>
              </a:lnSpc>
            </a:pPr>
            <a:r>
              <a:rPr lang="en-US" sz="4300" dirty="0">
                <a:solidFill>
                  <a:schemeClr val="tx1"/>
                </a:solidFill>
                <a:latin typeface="+mj-lt"/>
                <a:cs typeface="+mj-cs"/>
              </a:rPr>
              <a:t>Get expertise through a master’s module</a:t>
            </a:r>
          </a:p>
        </p:txBody>
      </p:sp>
      <p:grpSp>
        <p:nvGrpSpPr>
          <p:cNvPr id="29" name="Group 28">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3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33" name="Freeform: Shape 32">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6" name="Content Placeholder 5" descr="Qr code&#10;&#10;Description automatically generated">
            <a:extLst>
              <a:ext uri="{FF2B5EF4-FFF2-40B4-BE49-F238E27FC236}">
                <a16:creationId xmlns:a16="http://schemas.microsoft.com/office/drawing/2014/main" id="{B61D9DF6-BAA7-403D-AA46-D2054989BE5D}"/>
              </a:ext>
            </a:extLst>
          </p:cNvPr>
          <p:cNvPicPr>
            <a:picLocks noChangeAspect="1"/>
          </p:cNvPicPr>
          <p:nvPr/>
        </p:nvPicPr>
        <p:blipFill>
          <a:blip r:embed="rId5"/>
          <a:stretch>
            <a:fillRect/>
          </a:stretch>
        </p:blipFill>
        <p:spPr>
          <a:xfrm>
            <a:off x="3036211" y="165871"/>
            <a:ext cx="2353922" cy="2353922"/>
          </a:xfrm>
          <a:prstGeom prst="rect">
            <a:avLst/>
          </a:prstGeom>
        </p:spPr>
      </p:pic>
      <p:sp>
        <p:nvSpPr>
          <p:cNvPr id="22" name="Content Placeholder 11">
            <a:extLst>
              <a:ext uri="{FF2B5EF4-FFF2-40B4-BE49-F238E27FC236}">
                <a16:creationId xmlns:a16="http://schemas.microsoft.com/office/drawing/2014/main" id="{868C899F-DFF4-A222-CB94-B74DAB829B3D}"/>
              </a:ext>
            </a:extLst>
          </p:cNvPr>
          <p:cNvSpPr>
            <a:spLocks noGrp="1"/>
          </p:cNvSpPr>
          <p:nvPr>
            <p:ph idx="1"/>
          </p:nvPr>
        </p:nvSpPr>
        <p:spPr>
          <a:xfrm>
            <a:off x="5786632" y="2990817"/>
            <a:ext cx="5529063" cy="3399911"/>
          </a:xfrm>
        </p:spPr>
        <p:txBody>
          <a:bodyPr vert="horz" lIns="91440" tIns="45720" rIns="91440" bIns="45720" rtlCol="0" anchor="t">
            <a:noAutofit/>
          </a:bodyPr>
          <a:lstStyle/>
          <a:p>
            <a:pPr marL="0" indent="0">
              <a:lnSpc>
                <a:spcPct val="90000"/>
              </a:lnSpc>
              <a:buNone/>
            </a:pPr>
            <a:r>
              <a:rPr lang="en-US" sz="1800" b="1" i="0" dirty="0">
                <a:effectLst/>
                <a:latin typeface="+mn-lt"/>
                <a:cs typeface="+mn-cs"/>
              </a:rPr>
              <a:t>Climate Solutions for a Net Zero Future</a:t>
            </a:r>
          </a:p>
          <a:p>
            <a:pPr marL="0" indent="0">
              <a:lnSpc>
                <a:spcPct val="90000"/>
              </a:lnSpc>
              <a:buNone/>
            </a:pPr>
            <a:r>
              <a:rPr lang="en-US" sz="1800" b="0" i="0" dirty="0">
                <a:effectLst/>
                <a:latin typeface="+mn-lt"/>
                <a:cs typeface="+mn-cs"/>
              </a:rPr>
              <a:t>Discover climate solutions you can implement in your industry, workplace, or household to help achieve a net zero future.</a:t>
            </a:r>
          </a:p>
          <a:p>
            <a:pPr marL="0" indent="0">
              <a:lnSpc>
                <a:spcPct val="90000"/>
              </a:lnSpc>
              <a:buNone/>
            </a:pPr>
            <a:r>
              <a:rPr lang="en-US" sz="1800" b="1" i="1" dirty="0">
                <a:latin typeface="+mn-lt"/>
                <a:cs typeface="+mn-cs"/>
              </a:rPr>
              <a:t>Master’s level, 100 hours, 10 credits, starting in May!</a:t>
            </a:r>
          </a:p>
          <a:p>
            <a:pPr marL="0" indent="0">
              <a:lnSpc>
                <a:spcPct val="90000"/>
              </a:lnSpc>
              <a:buNone/>
            </a:pPr>
            <a:endParaRPr lang="en-US" sz="1800" dirty="0">
              <a:latin typeface="+mn-lt"/>
              <a:cs typeface="+mn-cs"/>
            </a:endParaRPr>
          </a:p>
          <a:p>
            <a:pPr marL="0" indent="0">
              <a:lnSpc>
                <a:spcPct val="90000"/>
              </a:lnSpc>
              <a:buNone/>
            </a:pPr>
            <a:r>
              <a:rPr lang="en-US" sz="1800" dirty="0">
                <a:latin typeface="+mn-lt"/>
                <a:cs typeface="+mn-cs"/>
              </a:rPr>
              <a:t>More info here: </a:t>
            </a:r>
          </a:p>
          <a:p>
            <a:pPr marL="0" indent="0">
              <a:lnSpc>
                <a:spcPct val="90000"/>
              </a:lnSpc>
              <a:buNone/>
            </a:pPr>
            <a:r>
              <a:rPr lang="en-US" sz="1800" dirty="0">
                <a:latin typeface="+mn-lt"/>
                <a:cs typeface="+mn-cs"/>
                <a:hlinkClick r:id="rId6"/>
              </a:rPr>
              <a:t>https://www.futurelearn.com/courses/climate-solutions-for-a-net-zero-future</a:t>
            </a:r>
            <a:r>
              <a:rPr lang="en-US" sz="1800" dirty="0">
                <a:latin typeface="+mn-lt"/>
                <a:cs typeface="+mn-cs"/>
              </a:rPr>
              <a:t> </a:t>
            </a:r>
          </a:p>
        </p:txBody>
      </p:sp>
      <p:pic>
        <p:nvPicPr>
          <p:cNvPr id="8" name="Content Placeholder 7" descr="A picture containing text, person&#10;&#10;Description automatically generated">
            <a:extLst>
              <a:ext uri="{FF2B5EF4-FFF2-40B4-BE49-F238E27FC236}">
                <a16:creationId xmlns:a16="http://schemas.microsoft.com/office/drawing/2014/main" id="{464D0BD7-AA74-4FE2-A131-5E63C6A70214}"/>
              </a:ext>
            </a:extLst>
          </p:cNvPr>
          <p:cNvPicPr>
            <a:picLocks noGrp="1" noChangeAspect="1"/>
          </p:cNvPicPr>
          <p:nvPr>
            <p:ph idx="12"/>
          </p:nvPr>
        </p:nvPicPr>
        <p:blipFill>
          <a:blip r:embed="rId7"/>
          <a:stretch>
            <a:fillRect/>
          </a:stretch>
        </p:blipFill>
        <p:spPr>
          <a:xfrm>
            <a:off x="648639" y="3850355"/>
            <a:ext cx="2865781" cy="2421584"/>
          </a:xfrm>
          <a:prstGeom prst="rect">
            <a:avLst/>
          </a:prstGeom>
        </p:spPr>
      </p:pic>
      <p:sp>
        <p:nvSpPr>
          <p:cNvPr id="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39" name="Straight Connector 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2" name="Video 1">
            <a:hlinkClick r:id="" action="ppaction://media"/>
            <a:extLst>
              <a:ext uri="{FF2B5EF4-FFF2-40B4-BE49-F238E27FC236}">
                <a16:creationId xmlns:a16="http://schemas.microsoft.com/office/drawing/2014/main" id="{C3DB4673-E008-4D8A-A73F-C9A377C621C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91974116"/>
      </p:ext>
    </p:extLst>
  </p:cSld>
  <p:clrMapOvr>
    <a:masterClrMapping/>
  </p:clrMapOvr>
  <mc:AlternateContent xmlns:mc="http://schemas.openxmlformats.org/markup-compatibility/2006">
    <mc:Choice xmlns:p14="http://schemas.microsoft.com/office/powerpoint/2010/main" Requires="p14">
      <p:transition spd="slow" p14:dur="2000" advTm="69971"/>
    </mc:Choice>
    <mc:Fallback>
      <p:transition spd="slow" advTm="69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3"/>
        <p:cNvGrpSpPr/>
        <p:nvPr/>
      </p:nvGrpSpPr>
      <p:grpSpPr>
        <a:xfrm>
          <a:off x="0" y="0"/>
          <a:ext cx="0" cy="0"/>
          <a:chOff x="0" y="0"/>
          <a:chExt cx="0" cy="0"/>
        </a:xfrm>
      </p:grpSpPr>
      <p:sp>
        <p:nvSpPr>
          <p:cNvPr id="44" name="Google Shape;44;p1"/>
          <p:cNvSpPr txBox="1"/>
          <p:nvPr/>
        </p:nvSpPr>
        <p:spPr>
          <a:xfrm>
            <a:off x="6030686" y="2791705"/>
            <a:ext cx="4710158" cy="1685138"/>
          </a:xfrm>
          <a:prstGeom prst="rect">
            <a:avLst/>
          </a:prstGeom>
          <a:noFill/>
          <a:ln>
            <a:noFill/>
          </a:ln>
        </p:spPr>
        <p:txBody>
          <a:bodyPr spcFirstLastPara="1" wrap="square" lIns="0" tIns="0" rIns="0" bIns="0" anchor="b" anchorCtr="0">
            <a:noAutofit/>
          </a:bodyPr>
          <a:lstStyle/>
          <a:p>
            <a:pPr>
              <a:lnSpc>
                <a:spcPct val="90000"/>
              </a:lnSpc>
              <a:buClr>
                <a:srgbClr val="000000"/>
              </a:buClr>
              <a:buSzPts val="1100"/>
            </a:pPr>
            <a:r>
              <a:rPr lang="en-US" sz="3575" b="1" kern="0">
                <a:solidFill>
                  <a:srgbClr val="313026"/>
                </a:solidFill>
                <a:latin typeface="Poppins"/>
                <a:ea typeface="Poppins"/>
                <a:cs typeface="Poppins"/>
                <a:sym typeface="Poppins"/>
              </a:rPr>
              <a:t>Certified Carbon Management Leader (CCML)</a:t>
            </a:r>
            <a:endParaRPr sz="3575" b="1" kern="0">
              <a:solidFill>
                <a:srgbClr val="313026"/>
              </a:solidFill>
              <a:latin typeface="Poppins"/>
              <a:ea typeface="Poppins"/>
              <a:cs typeface="Poppins"/>
              <a:sym typeface="Poppins"/>
            </a:endParaRPr>
          </a:p>
        </p:txBody>
      </p:sp>
      <p:cxnSp>
        <p:nvCxnSpPr>
          <p:cNvPr id="45" name="Google Shape;45;p1"/>
          <p:cNvCxnSpPr/>
          <p:nvPr/>
        </p:nvCxnSpPr>
        <p:spPr>
          <a:xfrm>
            <a:off x="5562432" y="2857361"/>
            <a:ext cx="0" cy="1363278"/>
          </a:xfrm>
          <a:prstGeom prst="straightConnector1">
            <a:avLst/>
          </a:prstGeom>
          <a:noFill/>
          <a:ln w="12700" cap="flat" cmpd="sng">
            <a:solidFill>
              <a:srgbClr val="313026"/>
            </a:solidFill>
            <a:prstDash val="solid"/>
            <a:miter lim="800000"/>
            <a:headEnd type="none" w="sm" len="sm"/>
            <a:tailEnd type="none" w="sm" len="sm"/>
          </a:ln>
        </p:spPr>
      </p:cxnSp>
      <p:pic>
        <p:nvPicPr>
          <p:cNvPr id="46" name="Google Shape;46;p1" descr="Picture looks like as food, Drawing&#10;&#10;"/>
          <p:cNvPicPr preferRelativeResize="0"/>
          <p:nvPr/>
        </p:nvPicPr>
        <p:blipFill rotWithShape="1">
          <a:blip r:embed="rId5">
            <a:alphaModFix/>
          </a:blip>
          <a:srcRect/>
          <a:stretch/>
        </p:blipFill>
        <p:spPr>
          <a:xfrm>
            <a:off x="1972238" y="2134756"/>
            <a:ext cx="3716699" cy="2787525"/>
          </a:xfrm>
          <a:prstGeom prst="rect">
            <a:avLst/>
          </a:prstGeom>
          <a:noFill/>
          <a:ln>
            <a:noFill/>
          </a:ln>
        </p:spPr>
      </p:pic>
      <p:sp>
        <p:nvSpPr>
          <p:cNvPr id="47" name="Google Shape;47;p1"/>
          <p:cNvSpPr txBox="1"/>
          <p:nvPr/>
        </p:nvSpPr>
        <p:spPr>
          <a:xfrm>
            <a:off x="6030675" y="5230175"/>
            <a:ext cx="5045100" cy="400200"/>
          </a:xfrm>
          <a:prstGeom prst="rect">
            <a:avLst/>
          </a:prstGeom>
          <a:noFill/>
          <a:ln>
            <a:noFill/>
          </a:ln>
        </p:spPr>
        <p:txBody>
          <a:bodyPr spcFirstLastPara="1" wrap="square" lIns="91425" tIns="91425" rIns="91425" bIns="91425" anchor="b" anchorCtr="0">
            <a:spAutoFit/>
          </a:bodyPr>
          <a:lstStyle/>
          <a:p>
            <a:pPr>
              <a:buClr>
                <a:srgbClr val="000000"/>
              </a:buClr>
              <a:buSzPts val="1400"/>
            </a:pPr>
            <a:r>
              <a:rPr lang="en-US" sz="1400" b="1" kern="0">
                <a:solidFill>
                  <a:srgbClr val="000000"/>
                </a:solidFill>
                <a:latin typeface="Poppins"/>
                <a:ea typeface="Poppins"/>
                <a:cs typeface="Poppins"/>
                <a:sym typeface="Poppins"/>
              </a:rPr>
              <a:t>Petra Molthan-Hill and Stephen Snider</a:t>
            </a:r>
            <a:endParaRPr sz="1400" b="1" kern="0">
              <a:solidFill>
                <a:srgbClr val="000000"/>
              </a:solidFill>
              <a:latin typeface="Poppins"/>
              <a:ea typeface="Poppins"/>
              <a:cs typeface="Poppins"/>
              <a:sym typeface="Poppins"/>
            </a:endParaRPr>
          </a:p>
        </p:txBody>
      </p:sp>
      <p:sp>
        <p:nvSpPr>
          <p:cNvPr id="2" name="TextBox 1">
            <a:extLst>
              <a:ext uri="{FF2B5EF4-FFF2-40B4-BE49-F238E27FC236}">
                <a16:creationId xmlns:a16="http://schemas.microsoft.com/office/drawing/2014/main" id="{D474A10A-64F6-48D6-920C-DAE82030A94D}"/>
              </a:ext>
            </a:extLst>
          </p:cNvPr>
          <p:cNvSpPr txBox="1"/>
          <p:nvPr/>
        </p:nvSpPr>
        <p:spPr>
          <a:xfrm>
            <a:off x="2369713" y="888642"/>
            <a:ext cx="5241701" cy="646331"/>
          </a:xfrm>
          <a:prstGeom prst="rect">
            <a:avLst/>
          </a:prstGeom>
          <a:noFill/>
        </p:spPr>
        <p:txBody>
          <a:bodyPr wrap="square" rtlCol="0">
            <a:spAutoFit/>
          </a:bodyPr>
          <a:lstStyle/>
          <a:p>
            <a:r>
              <a:rPr lang="en-GB" dirty="0"/>
              <a:t>Coming soon……</a:t>
            </a:r>
          </a:p>
          <a:p>
            <a:r>
              <a:rPr lang="en-GB" dirty="0"/>
              <a:t>https://charteredcertifications.com/</a:t>
            </a:r>
          </a:p>
        </p:txBody>
      </p:sp>
      <p:pic>
        <p:nvPicPr>
          <p:cNvPr id="3" name="Video 2">
            <a:hlinkClick r:id="" action="ppaction://media"/>
            <a:extLst>
              <a:ext uri="{FF2B5EF4-FFF2-40B4-BE49-F238E27FC236}">
                <a16:creationId xmlns:a16="http://schemas.microsoft.com/office/drawing/2014/main" id="{DEE893BD-F13D-4497-B706-2922383D3E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219"/>
    </mc:Choice>
    <mc:Fallback>
      <p:transition spd="slow" advTm="49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ADF974-9179-4EE0-AD8F-D02D45DB693F}"/>
              </a:ext>
            </a:extLst>
          </p:cNvPr>
          <p:cNvSpPr txBox="1"/>
          <p:nvPr/>
        </p:nvSpPr>
        <p:spPr>
          <a:xfrm>
            <a:off x="942975" y="4186237"/>
            <a:ext cx="10458450" cy="2071687"/>
          </a:xfrm>
          <a:prstGeom prst="rect">
            <a:avLst/>
          </a:prstGeom>
          <a:noFill/>
        </p:spPr>
        <p:txBody>
          <a:bodyPr wrap="square" lIns="0" tIns="0" rIns="0" bIns="0" rtlCol="0" anchor="b" anchorCtr="0">
            <a:normAutofit/>
          </a:bodyPr>
          <a:lstStyle/>
          <a:p>
            <a:pPr algn="ctr"/>
            <a:r>
              <a:rPr lang="en-GB" sz="4000" b="1" dirty="0"/>
              <a:t>Want to find out more?</a:t>
            </a:r>
            <a:br>
              <a:rPr lang="en-GB" sz="4000" b="1" dirty="0"/>
            </a:br>
            <a:r>
              <a:rPr lang="en-GB" sz="4000" b="1" dirty="0"/>
              <a:t>Please contact Prof Dr Petra Molthan-Hill  </a:t>
            </a:r>
          </a:p>
          <a:p>
            <a:pPr algn="ctr"/>
            <a:r>
              <a:rPr lang="en-GB" sz="4000" b="1" dirty="0"/>
              <a:t>petra.molthan-hill@ntu.ac.uk</a:t>
            </a:r>
          </a:p>
        </p:txBody>
      </p:sp>
      <p:pic>
        <p:nvPicPr>
          <p:cNvPr id="2" name="Video 1">
            <a:hlinkClick r:id="" action="ppaction://media"/>
            <a:extLst>
              <a:ext uri="{FF2B5EF4-FFF2-40B4-BE49-F238E27FC236}">
                <a16:creationId xmlns:a16="http://schemas.microsoft.com/office/drawing/2014/main" id="{4F5FF495-A183-4CDE-8A55-D38C42DFE1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192034467"/>
      </p:ext>
    </p:extLst>
  </p:cSld>
  <p:clrMapOvr>
    <a:masterClrMapping/>
  </p:clrMapOvr>
  <mc:AlternateContent xmlns:mc="http://schemas.openxmlformats.org/markup-compatibility/2006">
    <mc:Choice xmlns:p14="http://schemas.microsoft.com/office/powerpoint/2010/main" Requires="p14">
      <p:transition spd="slow" p14:dur="2000" advTm="109770"/>
    </mc:Choice>
    <mc:Fallback>
      <p:transition spd="slow" advTm="109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NBS COLOURS">
      <a:dk1>
        <a:srgbClr val="000000"/>
      </a:dk1>
      <a:lt1>
        <a:srgbClr val="FFFFFF"/>
      </a:lt1>
      <a:dk2>
        <a:srgbClr val="000000"/>
      </a:dk2>
      <a:lt2>
        <a:srgbClr val="E5E5E5"/>
      </a:lt2>
      <a:accent1>
        <a:srgbClr val="821D69"/>
      </a:accent1>
      <a:accent2>
        <a:srgbClr val="C7007F"/>
      </a:accent2>
      <a:accent3>
        <a:srgbClr val="6E6257"/>
      </a:accent3>
      <a:accent4>
        <a:srgbClr val="821D69"/>
      </a:accent4>
      <a:accent5>
        <a:srgbClr val="C7007F"/>
      </a:accent5>
      <a:accent6>
        <a:srgbClr val="6E6257"/>
      </a:accent6>
      <a:hlink>
        <a:srgbClr val="005B94"/>
      </a:hlink>
      <a:folHlink>
        <a:srgbClr val="821D6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chor="b" anchorCtr="0">
        <a:normAutofit/>
      </a:bodyPr>
      <a:lstStyle>
        <a:defPPr algn="r">
          <a:defRPr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NTU3">
      <a:dk1>
        <a:srgbClr val="000000"/>
      </a:dk1>
      <a:lt1>
        <a:srgbClr val="FFFFFF"/>
      </a:lt1>
      <a:dk2>
        <a:srgbClr val="000000"/>
      </a:dk2>
      <a:lt2>
        <a:srgbClr val="E5E5E5"/>
      </a:lt2>
      <a:accent1>
        <a:srgbClr val="E5005B"/>
      </a:accent1>
      <a:accent2>
        <a:srgbClr val="9D043D"/>
      </a:accent2>
      <a:accent3>
        <a:srgbClr val="6D951A"/>
      </a:accent3>
      <a:accent4>
        <a:srgbClr val="00A6E1"/>
      </a:accent4>
      <a:accent5>
        <a:srgbClr val="F07C00"/>
      </a:accent5>
      <a:accent6>
        <a:srgbClr val="C7007F"/>
      </a:accent6>
      <a:hlink>
        <a:srgbClr val="005B94"/>
      </a:hlink>
      <a:folHlink>
        <a:srgbClr val="821D6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chor="b" anchorCtr="0">
        <a:normAutofit/>
      </a:bodyPr>
      <a:lstStyle>
        <a:defPPr algn="r">
          <a:defRPr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6_Office Theme">
  <a:themeElements>
    <a:clrScheme name="EAUC">
      <a:dk1>
        <a:sysClr val="windowText" lastClr="000000"/>
      </a:dk1>
      <a:lt1>
        <a:sysClr val="window" lastClr="FFFFFF"/>
      </a:lt1>
      <a:dk2>
        <a:srgbClr val="44546A"/>
      </a:dk2>
      <a:lt2>
        <a:srgbClr val="E7E6E6"/>
      </a:lt2>
      <a:accent1>
        <a:srgbClr val="5CC4E4"/>
      </a:accent1>
      <a:accent2>
        <a:srgbClr val="A6C83D"/>
      </a:accent2>
      <a:accent3>
        <a:srgbClr val="FAB51D"/>
      </a:accent3>
      <a:accent4>
        <a:srgbClr val="1C5FAA"/>
      </a:accent4>
      <a:accent5>
        <a:srgbClr val="804F9B"/>
      </a:accent5>
      <a:accent6>
        <a:srgbClr val="C5E0B3"/>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NBS COLOURS">
      <a:dk1>
        <a:srgbClr val="000000"/>
      </a:dk1>
      <a:lt1>
        <a:srgbClr val="FFFFFF"/>
      </a:lt1>
      <a:dk2>
        <a:srgbClr val="000000"/>
      </a:dk2>
      <a:lt2>
        <a:srgbClr val="E5E5E5"/>
      </a:lt2>
      <a:accent1>
        <a:srgbClr val="821D69"/>
      </a:accent1>
      <a:accent2>
        <a:srgbClr val="C7007F"/>
      </a:accent2>
      <a:accent3>
        <a:srgbClr val="6E6257"/>
      </a:accent3>
      <a:accent4>
        <a:srgbClr val="821D69"/>
      </a:accent4>
      <a:accent5>
        <a:srgbClr val="C7007F"/>
      </a:accent5>
      <a:accent6>
        <a:srgbClr val="6E6257"/>
      </a:accent6>
      <a:hlink>
        <a:srgbClr val="005B94"/>
      </a:hlink>
      <a:folHlink>
        <a:srgbClr val="821D6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chor="b" anchorCtr="0">
        <a:normAutofit/>
      </a:bodyPr>
      <a:lstStyle>
        <a:defPPr algn="r">
          <a:defRPr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Office Theme">
  <a:themeElements>
    <a:clrScheme name="NBS COLOURS">
      <a:dk1>
        <a:srgbClr val="000000"/>
      </a:dk1>
      <a:lt1>
        <a:srgbClr val="FFFFFF"/>
      </a:lt1>
      <a:dk2>
        <a:srgbClr val="000000"/>
      </a:dk2>
      <a:lt2>
        <a:srgbClr val="E5E5E5"/>
      </a:lt2>
      <a:accent1>
        <a:srgbClr val="821D69"/>
      </a:accent1>
      <a:accent2>
        <a:srgbClr val="C7007F"/>
      </a:accent2>
      <a:accent3>
        <a:srgbClr val="6E6257"/>
      </a:accent3>
      <a:accent4>
        <a:srgbClr val="821D69"/>
      </a:accent4>
      <a:accent5>
        <a:srgbClr val="C7007F"/>
      </a:accent5>
      <a:accent6>
        <a:srgbClr val="6E6257"/>
      </a:accent6>
      <a:hlink>
        <a:srgbClr val="005B94"/>
      </a:hlink>
      <a:folHlink>
        <a:srgbClr val="821D6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chor="b" anchorCtr="0">
        <a:normAutofit/>
      </a:bodyPr>
      <a:lstStyle>
        <a:defPPr algn="r">
          <a:defRPr dirty="0" smtClean="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ject Offic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48A64365211844BF30BC3ADD420261" ma:contentTypeVersion="9" ma:contentTypeDescription="Create a new document." ma:contentTypeScope="" ma:versionID="75e0c5aee79607807b15ab6d12f79388">
  <xsd:schema xmlns:xsd="http://www.w3.org/2001/XMLSchema" xmlns:xs="http://www.w3.org/2001/XMLSchema" xmlns:p="http://schemas.microsoft.com/office/2006/metadata/properties" xmlns:ns2="8dbe2aa3-3237-4830-85c4-3d48417ef302" targetNamespace="http://schemas.microsoft.com/office/2006/metadata/properties" ma:root="true" ma:fieldsID="e664cca9d083112af5a16716c027d5cf" ns2:_="">
    <xsd:import namespace="8dbe2aa3-3237-4830-85c4-3d48417ef30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be2aa3-3237-4830-85c4-3d48417ef3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EB7606-F0DE-4E35-ADFF-7F76928EE48B}">
  <ds:schemaRefs>
    <ds:schemaRef ds:uri="http://purl.org/dc/elements/1.1/"/>
    <ds:schemaRef ds:uri="http://schemas.microsoft.com/office/2006/metadata/properties"/>
    <ds:schemaRef ds:uri="http://purl.org/dc/terms/"/>
    <ds:schemaRef ds:uri="8dbe2aa3-3237-4830-85c4-3d48417ef302"/>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CAF4DDC-74AA-4AC4-9EBF-8C3A311B15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be2aa3-3237-4830-85c4-3d48417ef30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62A570-BE0F-402C-93AD-2B52047D967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719</TotalTime>
  <Words>1610</Words>
  <Application>Microsoft Office PowerPoint</Application>
  <PresentationFormat>Widescreen</PresentationFormat>
  <Paragraphs>113</Paragraphs>
  <Slides>20</Slides>
  <Notes>12</Notes>
  <HiddenSlides>0</HiddenSlides>
  <MMClips>20</MMClips>
  <ScaleCrop>false</ScaleCrop>
  <HeadingPairs>
    <vt:vector size="6" baseType="variant">
      <vt:variant>
        <vt:lpstr>Fonts Used</vt:lpstr>
      </vt:variant>
      <vt:variant>
        <vt:i4>13</vt:i4>
      </vt:variant>
      <vt:variant>
        <vt:lpstr>Theme</vt:lpstr>
      </vt:variant>
      <vt:variant>
        <vt:i4>8</vt:i4>
      </vt:variant>
      <vt:variant>
        <vt:lpstr>Slide Titles</vt:lpstr>
      </vt:variant>
      <vt:variant>
        <vt:i4>20</vt:i4>
      </vt:variant>
    </vt:vector>
  </HeadingPairs>
  <TitlesOfParts>
    <vt:vector size="41" baseType="lpstr">
      <vt:lpstr>Noto Sans Symbols</vt:lpstr>
      <vt:lpstr>Segoe</vt:lpstr>
      <vt:lpstr>Arial</vt:lpstr>
      <vt:lpstr>Calibri</vt:lpstr>
      <vt:lpstr>Calibri Light</vt:lpstr>
      <vt:lpstr>Century Gothic</vt:lpstr>
      <vt:lpstr>Helvetica</vt:lpstr>
      <vt:lpstr>Montserrat</vt:lpstr>
      <vt:lpstr>Poppins</vt:lpstr>
      <vt:lpstr>Times</vt:lpstr>
      <vt:lpstr>Times New Roman</vt:lpstr>
      <vt:lpstr>Verdana</vt:lpstr>
      <vt:lpstr>Wingdings</vt:lpstr>
      <vt:lpstr>Office Theme</vt:lpstr>
      <vt:lpstr>1_Office Theme</vt:lpstr>
      <vt:lpstr>6_Office Theme</vt:lpstr>
      <vt:lpstr>3_Office Theme</vt:lpstr>
      <vt:lpstr>blank</vt:lpstr>
      <vt:lpstr>2_Office Theme</vt:lpstr>
      <vt:lpstr>4_Office Theme</vt:lpstr>
      <vt:lpstr>Subject Office</vt:lpstr>
      <vt:lpstr>Chapter 3  Climate Change Mitigation Education in Business Schools:  Now It Is Time to Save the Day!  Petra Molthan-Hill, Lia Blaj-Ward, Jennifer S.A. Leigh, and Florian Kapmeier </vt:lpstr>
      <vt:lpstr>Halve CO2 emissions by around 2030</vt:lpstr>
      <vt:lpstr>En-ROADS is a cutting-edge simulation model used to test climate solutions and generate climate scenarios for the future.</vt:lpstr>
      <vt:lpstr>PowerPoint Presentation</vt:lpstr>
      <vt:lpstr>Solutions from En-ROADS</vt:lpstr>
      <vt:lpstr>UN Sustainable Development Goals</vt:lpstr>
      <vt:lpstr>PowerPoint Presentation</vt:lpstr>
      <vt:lpstr>Project Drawdown </vt:lpstr>
      <vt:lpstr>PowerPoint Presentation</vt:lpstr>
      <vt:lpstr>Inspired by Carbon Literacy Training in:</vt:lpstr>
      <vt:lpstr>Carbon Literacy Training for Business Schools</vt:lpstr>
      <vt:lpstr>Get expertise: Take CLT-ECOS</vt:lpstr>
      <vt:lpstr>Integrated into every discipline/function</vt:lpstr>
      <vt:lpstr>In your own time….</vt:lpstr>
      <vt:lpstr>UN PRME Working Group on Climate Change</vt:lpstr>
      <vt:lpstr>CoachingOurselves is…</vt:lpstr>
      <vt:lpstr>CoachingOurselves Topic:  Climate Actions for Every Employee</vt:lpstr>
      <vt:lpstr>Get expertise through a master’s module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Meller</dc:creator>
  <cp:lastModifiedBy>Molthan-hill, Petra 02</cp:lastModifiedBy>
  <cp:revision>182</cp:revision>
  <cp:lastPrinted>2021-07-26T13:03:06Z</cp:lastPrinted>
  <dcterms:created xsi:type="dcterms:W3CDTF">2020-08-07T10:40:47Z</dcterms:created>
  <dcterms:modified xsi:type="dcterms:W3CDTF">2023-06-14T17:39:28Z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0x010100E248A64365211844BF30BC3ADD420261</vt:lpwstr>
  </property>
</Properties>
</file>