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25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5B6BEC-BB6B-4379-83D2-D0DAD8D5EC01}" type="doc">
      <dgm:prSet loTypeId="urn:microsoft.com/office/officeart/2005/8/layout/hierarchy3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198C428E-5FA8-47EB-B043-6C865059B002}">
      <dgm:prSet phldrT="[Text]"/>
      <dgm:spPr/>
      <dgm:t>
        <a:bodyPr/>
        <a:lstStyle/>
        <a:p>
          <a:r>
            <a:rPr lang="en-GB" dirty="0"/>
            <a:t>Scope 1 emissions</a:t>
          </a:r>
        </a:p>
      </dgm:t>
    </dgm:pt>
    <dgm:pt modelId="{B8788363-479C-48F0-ACDD-34C4891D635B}" type="parTrans" cxnId="{19CEC415-BAB6-4994-A581-516A3833EAA4}">
      <dgm:prSet/>
      <dgm:spPr/>
      <dgm:t>
        <a:bodyPr/>
        <a:lstStyle/>
        <a:p>
          <a:endParaRPr lang="en-GB"/>
        </a:p>
      </dgm:t>
    </dgm:pt>
    <dgm:pt modelId="{F3A366E4-F813-4FF5-A9C6-5DC82055D1F5}" type="sibTrans" cxnId="{19CEC415-BAB6-4994-A581-516A3833EAA4}">
      <dgm:prSet/>
      <dgm:spPr/>
      <dgm:t>
        <a:bodyPr/>
        <a:lstStyle/>
        <a:p>
          <a:endParaRPr lang="en-GB"/>
        </a:p>
      </dgm:t>
    </dgm:pt>
    <dgm:pt modelId="{766B4A51-32DA-4BBB-9C19-1865D07717C6}">
      <dgm:prSet phldrT="[Text]"/>
      <dgm:spPr/>
      <dgm:t>
        <a:bodyPr/>
        <a:lstStyle/>
        <a:p>
          <a:r>
            <a:rPr lang="en-GB" dirty="0"/>
            <a:t>Does the company produce its own energy? If not could it do it?</a:t>
          </a:r>
        </a:p>
      </dgm:t>
    </dgm:pt>
    <dgm:pt modelId="{ADE966B1-643F-46EF-9ECC-7FF252788B9D}" type="parTrans" cxnId="{0D83EFE4-8320-4A6D-AF55-786A3FFDCB2C}">
      <dgm:prSet/>
      <dgm:spPr/>
      <dgm:t>
        <a:bodyPr/>
        <a:lstStyle/>
        <a:p>
          <a:endParaRPr lang="en-GB"/>
        </a:p>
      </dgm:t>
    </dgm:pt>
    <dgm:pt modelId="{EDF11529-DEF8-4654-B4AC-8FF3394A4038}" type="sibTrans" cxnId="{0D83EFE4-8320-4A6D-AF55-786A3FFDCB2C}">
      <dgm:prSet/>
      <dgm:spPr/>
      <dgm:t>
        <a:bodyPr/>
        <a:lstStyle/>
        <a:p>
          <a:endParaRPr lang="en-GB"/>
        </a:p>
      </dgm:t>
    </dgm:pt>
    <dgm:pt modelId="{62D25B40-7109-4959-83A6-BC9101E5DB28}">
      <dgm:prSet phldrT="[Text]"/>
      <dgm:spPr/>
      <dgm:t>
        <a:bodyPr/>
        <a:lstStyle/>
        <a:p>
          <a:r>
            <a:rPr lang="en-GB" dirty="0"/>
            <a:t>Is the energy produced from renewable sources? If not, is it feasible to produce it with renewables?</a:t>
          </a:r>
        </a:p>
      </dgm:t>
    </dgm:pt>
    <dgm:pt modelId="{CD75101D-84C0-461B-BE8E-1FC4206AE237}" type="parTrans" cxnId="{9AB265F9-3A6A-4432-B07A-031D49228BA0}">
      <dgm:prSet/>
      <dgm:spPr/>
      <dgm:t>
        <a:bodyPr/>
        <a:lstStyle/>
        <a:p>
          <a:endParaRPr lang="en-GB"/>
        </a:p>
      </dgm:t>
    </dgm:pt>
    <dgm:pt modelId="{4E93A276-1BF1-4591-9B45-26E4679400FD}" type="sibTrans" cxnId="{9AB265F9-3A6A-4432-B07A-031D49228BA0}">
      <dgm:prSet/>
      <dgm:spPr/>
      <dgm:t>
        <a:bodyPr/>
        <a:lstStyle/>
        <a:p>
          <a:endParaRPr lang="en-GB"/>
        </a:p>
      </dgm:t>
    </dgm:pt>
    <dgm:pt modelId="{0A915B8A-DF84-4568-9678-21E5C3FBC943}">
      <dgm:prSet phldrT="[Text]"/>
      <dgm:spPr/>
      <dgm:t>
        <a:bodyPr/>
        <a:lstStyle/>
        <a:p>
          <a:r>
            <a:rPr lang="en-GB" dirty="0"/>
            <a:t>Scope 2 emissions</a:t>
          </a:r>
        </a:p>
      </dgm:t>
    </dgm:pt>
    <dgm:pt modelId="{C943B39B-3AF6-4DD7-ACE4-D6EB91E3C1A6}" type="parTrans" cxnId="{EB70AA1E-95AF-41EB-AD70-6068D566EF27}">
      <dgm:prSet/>
      <dgm:spPr/>
      <dgm:t>
        <a:bodyPr/>
        <a:lstStyle/>
        <a:p>
          <a:endParaRPr lang="en-GB"/>
        </a:p>
      </dgm:t>
    </dgm:pt>
    <dgm:pt modelId="{C67B4334-7A3B-4E48-9032-077E526A3A84}" type="sibTrans" cxnId="{EB70AA1E-95AF-41EB-AD70-6068D566EF27}">
      <dgm:prSet/>
      <dgm:spPr/>
      <dgm:t>
        <a:bodyPr/>
        <a:lstStyle/>
        <a:p>
          <a:endParaRPr lang="en-GB"/>
        </a:p>
      </dgm:t>
    </dgm:pt>
    <dgm:pt modelId="{68655BD4-FA33-4382-9FBF-BD4389534F1B}">
      <dgm:prSet phldrT="[Text]"/>
      <dgm:spPr/>
      <dgm:t>
        <a:bodyPr/>
        <a:lstStyle/>
        <a:p>
          <a:r>
            <a:rPr lang="en-GB" dirty="0"/>
            <a:t>If the company does not produce its own energy, could it change supplier or at least change contract into a renewable tariff? </a:t>
          </a:r>
        </a:p>
      </dgm:t>
    </dgm:pt>
    <dgm:pt modelId="{D822DCA2-27AB-415B-A302-79567D192C69}" type="parTrans" cxnId="{8E035562-ECC7-4C2D-887F-C50B36237A93}">
      <dgm:prSet/>
      <dgm:spPr/>
      <dgm:t>
        <a:bodyPr/>
        <a:lstStyle/>
        <a:p>
          <a:endParaRPr lang="en-GB"/>
        </a:p>
      </dgm:t>
    </dgm:pt>
    <dgm:pt modelId="{6D58F20D-CAD6-498A-B54C-4EABF0642D9B}" type="sibTrans" cxnId="{8E035562-ECC7-4C2D-887F-C50B36237A93}">
      <dgm:prSet/>
      <dgm:spPr/>
      <dgm:t>
        <a:bodyPr/>
        <a:lstStyle/>
        <a:p>
          <a:endParaRPr lang="en-GB"/>
        </a:p>
      </dgm:t>
    </dgm:pt>
    <dgm:pt modelId="{F5DAD847-CA90-407E-BF73-C641AFCF6994}">
      <dgm:prSet phldrT="[Text]"/>
      <dgm:spPr/>
      <dgm:t>
        <a:bodyPr/>
        <a:lstStyle/>
        <a:p>
          <a:r>
            <a:rPr lang="en-GB" dirty="0"/>
            <a:t>Could the company offer (agree a contract) collective transport for employees?</a:t>
          </a:r>
        </a:p>
      </dgm:t>
    </dgm:pt>
    <dgm:pt modelId="{39E41745-6E55-4B29-AB40-1E16E3946893}" type="parTrans" cxnId="{6A2EA7FD-5013-484F-85D0-44717C0F2A0A}">
      <dgm:prSet/>
      <dgm:spPr/>
      <dgm:t>
        <a:bodyPr/>
        <a:lstStyle/>
        <a:p>
          <a:endParaRPr lang="en-GB"/>
        </a:p>
      </dgm:t>
    </dgm:pt>
    <dgm:pt modelId="{CEE95B79-D433-4542-926C-F3386C600153}" type="sibTrans" cxnId="{6A2EA7FD-5013-484F-85D0-44717C0F2A0A}">
      <dgm:prSet/>
      <dgm:spPr/>
      <dgm:t>
        <a:bodyPr/>
        <a:lstStyle/>
        <a:p>
          <a:endParaRPr lang="en-GB"/>
        </a:p>
      </dgm:t>
    </dgm:pt>
    <dgm:pt modelId="{4DB3F7AB-2E19-46DF-B4C6-62CC5710A2ED}">
      <dgm:prSet phldrT="[Text]"/>
      <dgm:spPr/>
      <dgm:t>
        <a:bodyPr/>
        <a:lstStyle/>
        <a:p>
          <a:r>
            <a:rPr lang="en-GB" dirty="0"/>
            <a:t>Scope 3 emissions</a:t>
          </a:r>
        </a:p>
      </dgm:t>
    </dgm:pt>
    <dgm:pt modelId="{0DD71DE5-FD35-40A2-AE9E-898280FFE677}" type="parTrans" cxnId="{F596801B-F961-4BD3-A49B-D42ACE050F2D}">
      <dgm:prSet/>
      <dgm:spPr/>
      <dgm:t>
        <a:bodyPr/>
        <a:lstStyle/>
        <a:p>
          <a:endParaRPr lang="en-GB"/>
        </a:p>
      </dgm:t>
    </dgm:pt>
    <dgm:pt modelId="{26327C4E-C06D-440E-B5DD-CDBF32790B29}" type="sibTrans" cxnId="{F596801B-F961-4BD3-A49B-D42ACE050F2D}">
      <dgm:prSet/>
      <dgm:spPr/>
      <dgm:t>
        <a:bodyPr/>
        <a:lstStyle/>
        <a:p>
          <a:endParaRPr lang="en-GB"/>
        </a:p>
      </dgm:t>
    </dgm:pt>
    <dgm:pt modelId="{51F7BCFB-BB35-404F-910E-3B068755D872}">
      <dgm:prSet phldrT="[Text]"/>
      <dgm:spPr/>
      <dgm:t>
        <a:bodyPr/>
        <a:lstStyle/>
        <a:p>
          <a:r>
            <a:rPr lang="en-GB" dirty="0"/>
            <a:t>Are sustainability factors part of the decision making process for the choice of partners in the value chain (upstream and downstream)?</a:t>
          </a:r>
        </a:p>
      </dgm:t>
    </dgm:pt>
    <dgm:pt modelId="{004867B0-5544-432E-A6DC-C7E7ACAD1949}" type="parTrans" cxnId="{9C270C5A-6431-432B-AF4C-2FD9A5A7B64D}">
      <dgm:prSet/>
      <dgm:spPr/>
      <dgm:t>
        <a:bodyPr/>
        <a:lstStyle/>
        <a:p>
          <a:endParaRPr lang="en-GB"/>
        </a:p>
      </dgm:t>
    </dgm:pt>
    <dgm:pt modelId="{2F325A00-422F-4483-B90C-A4045C8B1135}" type="sibTrans" cxnId="{9C270C5A-6431-432B-AF4C-2FD9A5A7B64D}">
      <dgm:prSet/>
      <dgm:spPr/>
      <dgm:t>
        <a:bodyPr/>
        <a:lstStyle/>
        <a:p>
          <a:endParaRPr lang="en-GB"/>
        </a:p>
      </dgm:t>
    </dgm:pt>
    <dgm:pt modelId="{BDEFE88F-830C-4FF7-91FC-E003C1CB584E}">
      <dgm:prSet phldrT="[Text]"/>
      <dgm:spPr/>
      <dgm:t>
        <a:bodyPr/>
        <a:lstStyle/>
        <a:p>
          <a:r>
            <a:rPr lang="en-GB" dirty="0"/>
            <a:t>Can production processes be streamlined so that transport is minimised in the value chain?</a:t>
          </a:r>
        </a:p>
      </dgm:t>
    </dgm:pt>
    <dgm:pt modelId="{317D9D66-E982-44E5-93F3-64D9D120A584}" type="parTrans" cxnId="{1735AD05-79A6-40CA-A14E-EEBFB0570747}">
      <dgm:prSet/>
      <dgm:spPr/>
      <dgm:t>
        <a:bodyPr/>
        <a:lstStyle/>
        <a:p>
          <a:endParaRPr lang="en-GB"/>
        </a:p>
      </dgm:t>
    </dgm:pt>
    <dgm:pt modelId="{24B0C691-2AE1-4CA6-8DF9-543CE9BEE8AC}" type="sibTrans" cxnId="{1735AD05-79A6-40CA-A14E-EEBFB0570747}">
      <dgm:prSet/>
      <dgm:spPr/>
      <dgm:t>
        <a:bodyPr/>
        <a:lstStyle/>
        <a:p>
          <a:endParaRPr lang="en-GB"/>
        </a:p>
      </dgm:t>
    </dgm:pt>
    <dgm:pt modelId="{1CEAEEAB-2C41-4E12-B068-E45E1E374DC5}">
      <dgm:prSet phldrT="[Text]"/>
      <dgm:spPr/>
      <dgm:t>
        <a:bodyPr/>
        <a:lstStyle/>
        <a:p>
          <a:r>
            <a:rPr lang="en-GB" dirty="0"/>
            <a:t>Does the company own vehicles? If so, are they electric or hybrid? Could this be an option?</a:t>
          </a:r>
        </a:p>
      </dgm:t>
    </dgm:pt>
    <dgm:pt modelId="{28296FAB-0506-4BA5-A56B-E11098159101}" type="parTrans" cxnId="{3B083AFF-FC09-4F6E-A854-5EB36CB7099E}">
      <dgm:prSet/>
      <dgm:spPr/>
      <dgm:t>
        <a:bodyPr/>
        <a:lstStyle/>
        <a:p>
          <a:endParaRPr lang="en-GB"/>
        </a:p>
      </dgm:t>
    </dgm:pt>
    <dgm:pt modelId="{D86788BF-929E-4A1B-9C38-3B95DAEA5E81}" type="sibTrans" cxnId="{3B083AFF-FC09-4F6E-A854-5EB36CB7099E}">
      <dgm:prSet/>
      <dgm:spPr/>
      <dgm:t>
        <a:bodyPr/>
        <a:lstStyle/>
        <a:p>
          <a:endParaRPr lang="en-GB"/>
        </a:p>
      </dgm:t>
    </dgm:pt>
    <dgm:pt modelId="{382F2302-44D8-46A7-8C7B-A15B66B36D99}">
      <dgm:prSet phldrT="[Text]"/>
      <dgm:spPr/>
      <dgm:t>
        <a:bodyPr/>
        <a:lstStyle/>
        <a:p>
          <a:r>
            <a:rPr lang="en-GB" dirty="0"/>
            <a:t>If planning for new operations or locations – could sites be chosen so that the need for transport is minimized?</a:t>
          </a:r>
        </a:p>
      </dgm:t>
    </dgm:pt>
    <dgm:pt modelId="{BE027262-E7D1-45BC-889D-ADFBF8EE6E12}" type="parTrans" cxnId="{79946F34-9C79-4E6E-82A6-96BA98D8DFD5}">
      <dgm:prSet/>
      <dgm:spPr/>
      <dgm:t>
        <a:bodyPr/>
        <a:lstStyle/>
        <a:p>
          <a:endParaRPr lang="en-GB"/>
        </a:p>
      </dgm:t>
    </dgm:pt>
    <dgm:pt modelId="{CF04C13D-441C-4FE0-A2FB-3E055FA9DAE5}" type="sibTrans" cxnId="{79946F34-9C79-4E6E-82A6-96BA98D8DFD5}">
      <dgm:prSet/>
      <dgm:spPr/>
      <dgm:t>
        <a:bodyPr/>
        <a:lstStyle/>
        <a:p>
          <a:endParaRPr lang="en-GB"/>
        </a:p>
      </dgm:t>
    </dgm:pt>
    <dgm:pt modelId="{50704D1F-921B-4BF4-813E-142230E4BC9B}">
      <dgm:prSet phldrT="[Text]"/>
      <dgm:spPr/>
      <dgm:t>
        <a:bodyPr/>
        <a:lstStyle/>
        <a:p>
          <a:r>
            <a:rPr lang="en-GB" dirty="0"/>
            <a:t>Is it feasible to use active modes of transport (walking, cycling)?</a:t>
          </a:r>
        </a:p>
      </dgm:t>
    </dgm:pt>
    <dgm:pt modelId="{E968C438-2B63-450B-86B2-217E4B0DC138}" type="parTrans" cxnId="{0F32C9FC-C15E-4BD2-8CEF-231B60A16B45}">
      <dgm:prSet/>
      <dgm:spPr/>
      <dgm:t>
        <a:bodyPr/>
        <a:lstStyle/>
        <a:p>
          <a:endParaRPr lang="en-GB"/>
        </a:p>
      </dgm:t>
    </dgm:pt>
    <dgm:pt modelId="{D45F2159-C85B-419C-949F-F1CEA9A9BABF}" type="sibTrans" cxnId="{0F32C9FC-C15E-4BD2-8CEF-231B60A16B45}">
      <dgm:prSet/>
      <dgm:spPr/>
      <dgm:t>
        <a:bodyPr/>
        <a:lstStyle/>
        <a:p>
          <a:endParaRPr lang="en-GB"/>
        </a:p>
      </dgm:t>
    </dgm:pt>
    <dgm:pt modelId="{32630863-5AB3-40BD-9849-929040A545E0}">
      <dgm:prSet phldrT="[Text]"/>
      <dgm:spPr/>
      <dgm:t>
        <a:bodyPr/>
        <a:lstStyle/>
        <a:p>
          <a:r>
            <a:rPr lang="en-GB" dirty="0"/>
            <a:t>Can incentives be offered for the use of public transport, purchase of electric/hybrid vehicles, etc?</a:t>
          </a:r>
        </a:p>
      </dgm:t>
    </dgm:pt>
    <dgm:pt modelId="{DF1DDC53-83DE-4E66-89B4-E0B670A1BAE3}" type="parTrans" cxnId="{DC640511-C870-4FB5-AD9B-EDAE2A48F77E}">
      <dgm:prSet/>
      <dgm:spPr/>
      <dgm:t>
        <a:bodyPr/>
        <a:lstStyle/>
        <a:p>
          <a:endParaRPr lang="en-GB"/>
        </a:p>
      </dgm:t>
    </dgm:pt>
    <dgm:pt modelId="{EFA765CE-48FC-437A-95F6-D53ED48312EF}" type="sibTrans" cxnId="{DC640511-C870-4FB5-AD9B-EDAE2A48F77E}">
      <dgm:prSet/>
      <dgm:spPr/>
      <dgm:t>
        <a:bodyPr/>
        <a:lstStyle/>
        <a:p>
          <a:endParaRPr lang="en-GB"/>
        </a:p>
      </dgm:t>
    </dgm:pt>
    <dgm:pt modelId="{431E89C1-DF22-4913-A2D6-8CAFC75FB680}">
      <dgm:prSet phldrT="[Text]"/>
      <dgm:spPr/>
      <dgm:t>
        <a:bodyPr/>
        <a:lstStyle/>
        <a:p>
          <a:r>
            <a:rPr lang="en-GB" dirty="0"/>
            <a:t>Can the company help suppliers and other partners to reduce their carbon footprints?</a:t>
          </a:r>
        </a:p>
      </dgm:t>
    </dgm:pt>
    <dgm:pt modelId="{A8E260D7-622F-4523-B6D0-844DFC0E6788}" type="parTrans" cxnId="{7DCA1BEF-9E2C-4AA5-94A1-723CA41B5E90}">
      <dgm:prSet/>
      <dgm:spPr/>
      <dgm:t>
        <a:bodyPr/>
        <a:lstStyle/>
        <a:p>
          <a:endParaRPr lang="en-GB"/>
        </a:p>
      </dgm:t>
    </dgm:pt>
    <dgm:pt modelId="{7E22B0DE-CED4-4C1B-AA64-AFD42402BBC6}" type="sibTrans" cxnId="{7DCA1BEF-9E2C-4AA5-94A1-723CA41B5E90}">
      <dgm:prSet/>
      <dgm:spPr/>
      <dgm:t>
        <a:bodyPr/>
        <a:lstStyle/>
        <a:p>
          <a:endParaRPr lang="en-GB"/>
        </a:p>
      </dgm:t>
    </dgm:pt>
    <dgm:pt modelId="{F998D7A1-3313-4D0B-9791-354B32991D72}">
      <dgm:prSet phldrT="[Text]"/>
      <dgm:spPr/>
      <dgm:t>
        <a:bodyPr/>
        <a:lstStyle/>
        <a:p>
          <a:r>
            <a:rPr lang="en-GB" dirty="0"/>
            <a:t>Can energy efficiency/ energy reduction / renewable energy measures be implemented along the value chain?</a:t>
          </a:r>
        </a:p>
      </dgm:t>
    </dgm:pt>
    <dgm:pt modelId="{0C6BF56F-051B-4E5F-BAAE-53817DE615AD}" type="parTrans" cxnId="{51CF496C-24D0-4726-AE4C-79C339C945C5}">
      <dgm:prSet/>
      <dgm:spPr/>
      <dgm:t>
        <a:bodyPr/>
        <a:lstStyle/>
        <a:p>
          <a:endParaRPr lang="en-GB"/>
        </a:p>
      </dgm:t>
    </dgm:pt>
    <dgm:pt modelId="{719302D6-D03C-4A54-BFF6-52EE86CF0000}" type="sibTrans" cxnId="{51CF496C-24D0-4726-AE4C-79C339C945C5}">
      <dgm:prSet/>
      <dgm:spPr/>
      <dgm:t>
        <a:bodyPr/>
        <a:lstStyle/>
        <a:p>
          <a:endParaRPr lang="en-GB"/>
        </a:p>
      </dgm:t>
    </dgm:pt>
    <dgm:pt modelId="{52B4DBE3-1F3C-4F39-B58B-00E6D7BC9C3F}">
      <dgm:prSet phldrT="[Text]"/>
      <dgm:spPr/>
      <dgm:t>
        <a:bodyPr/>
        <a:lstStyle/>
        <a:p>
          <a:r>
            <a:rPr lang="en-GB" dirty="0"/>
            <a:t>Can it improve its energy efficiency?</a:t>
          </a:r>
        </a:p>
      </dgm:t>
    </dgm:pt>
    <dgm:pt modelId="{FA96CEEC-3D00-44F9-B094-0C9ED3946B79}" type="parTrans" cxnId="{EE37516B-442F-4598-8629-C15719FDB17F}">
      <dgm:prSet/>
      <dgm:spPr/>
      <dgm:t>
        <a:bodyPr/>
        <a:lstStyle/>
        <a:p>
          <a:endParaRPr lang="en-GB"/>
        </a:p>
      </dgm:t>
    </dgm:pt>
    <dgm:pt modelId="{3D5B2121-2402-444A-9BD1-6533714A9AD2}" type="sibTrans" cxnId="{EE37516B-442F-4598-8629-C15719FDB17F}">
      <dgm:prSet/>
      <dgm:spPr/>
      <dgm:t>
        <a:bodyPr/>
        <a:lstStyle/>
        <a:p>
          <a:endParaRPr lang="en-GB"/>
        </a:p>
      </dgm:t>
    </dgm:pt>
    <dgm:pt modelId="{C8B43C43-0742-4949-B2A9-1D0EA37D73A8}" type="pres">
      <dgm:prSet presAssocID="{CC5B6BEC-BB6B-4379-83D2-D0DAD8D5EC0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3BE6FB0-97C8-4F47-8EB1-799A03EDA626}" type="pres">
      <dgm:prSet presAssocID="{198C428E-5FA8-47EB-B043-6C865059B002}" presName="root" presStyleCnt="0"/>
      <dgm:spPr/>
    </dgm:pt>
    <dgm:pt modelId="{4B4BF498-46D8-4B38-B6B9-63DC6B57C19B}" type="pres">
      <dgm:prSet presAssocID="{198C428E-5FA8-47EB-B043-6C865059B002}" presName="rootComposite" presStyleCnt="0"/>
      <dgm:spPr/>
    </dgm:pt>
    <dgm:pt modelId="{A63EE726-C6F4-4E4E-853B-A453F3DFDCC6}" type="pres">
      <dgm:prSet presAssocID="{198C428E-5FA8-47EB-B043-6C865059B002}" presName="rootText" presStyleLbl="node1" presStyleIdx="0" presStyleCnt="3"/>
      <dgm:spPr/>
    </dgm:pt>
    <dgm:pt modelId="{CC5FF856-4819-4B93-8DFC-DF844594CD43}" type="pres">
      <dgm:prSet presAssocID="{198C428E-5FA8-47EB-B043-6C865059B002}" presName="rootConnector" presStyleLbl="node1" presStyleIdx="0" presStyleCnt="3"/>
      <dgm:spPr/>
    </dgm:pt>
    <dgm:pt modelId="{1E7ED300-E5CE-44DC-A21D-F30CCBB60247}" type="pres">
      <dgm:prSet presAssocID="{198C428E-5FA8-47EB-B043-6C865059B002}" presName="childShape" presStyleCnt="0"/>
      <dgm:spPr/>
    </dgm:pt>
    <dgm:pt modelId="{2AEE9FF1-F173-491C-96FA-EE65A7946792}" type="pres">
      <dgm:prSet presAssocID="{ADE966B1-643F-46EF-9ECC-7FF252788B9D}" presName="Name13" presStyleLbl="parChTrans1D2" presStyleIdx="0" presStyleCnt="13"/>
      <dgm:spPr/>
    </dgm:pt>
    <dgm:pt modelId="{553133F5-8A57-437E-9679-F82243DD0222}" type="pres">
      <dgm:prSet presAssocID="{766B4A51-32DA-4BBB-9C19-1865D07717C6}" presName="childText" presStyleLbl="bgAcc1" presStyleIdx="0" presStyleCnt="13">
        <dgm:presLayoutVars>
          <dgm:bulletEnabled val="1"/>
        </dgm:presLayoutVars>
      </dgm:prSet>
      <dgm:spPr/>
    </dgm:pt>
    <dgm:pt modelId="{346BF592-7659-4B31-8DA7-68969CB9D3BF}" type="pres">
      <dgm:prSet presAssocID="{CD75101D-84C0-461B-BE8E-1FC4206AE237}" presName="Name13" presStyleLbl="parChTrans1D2" presStyleIdx="1" presStyleCnt="13"/>
      <dgm:spPr/>
    </dgm:pt>
    <dgm:pt modelId="{1774996E-8F8C-407D-8EE8-F2C325C1B3A3}" type="pres">
      <dgm:prSet presAssocID="{62D25B40-7109-4959-83A6-BC9101E5DB28}" presName="childText" presStyleLbl="bgAcc1" presStyleIdx="1" presStyleCnt="13">
        <dgm:presLayoutVars>
          <dgm:bulletEnabled val="1"/>
        </dgm:presLayoutVars>
      </dgm:prSet>
      <dgm:spPr/>
    </dgm:pt>
    <dgm:pt modelId="{DF453567-DCA4-42A9-AD13-C04EB66287EE}" type="pres">
      <dgm:prSet presAssocID="{28296FAB-0506-4BA5-A56B-E11098159101}" presName="Name13" presStyleLbl="parChTrans1D2" presStyleIdx="2" presStyleCnt="13"/>
      <dgm:spPr/>
    </dgm:pt>
    <dgm:pt modelId="{77D66CB7-711F-4B43-BFC2-0B43945AAE0E}" type="pres">
      <dgm:prSet presAssocID="{1CEAEEAB-2C41-4E12-B068-E45E1E374DC5}" presName="childText" presStyleLbl="bgAcc1" presStyleIdx="2" presStyleCnt="13">
        <dgm:presLayoutVars>
          <dgm:bulletEnabled val="1"/>
        </dgm:presLayoutVars>
      </dgm:prSet>
      <dgm:spPr/>
    </dgm:pt>
    <dgm:pt modelId="{592FE85A-DB9E-4F20-95C3-6E180D996D87}" type="pres">
      <dgm:prSet presAssocID="{BE027262-E7D1-45BC-889D-ADFBF8EE6E12}" presName="Name13" presStyleLbl="parChTrans1D2" presStyleIdx="3" presStyleCnt="13"/>
      <dgm:spPr/>
    </dgm:pt>
    <dgm:pt modelId="{15DFE763-16F2-4687-AAAC-97E78836F296}" type="pres">
      <dgm:prSet presAssocID="{382F2302-44D8-46A7-8C7B-A15B66B36D99}" presName="childText" presStyleLbl="bgAcc1" presStyleIdx="3" presStyleCnt="13">
        <dgm:presLayoutVars>
          <dgm:bulletEnabled val="1"/>
        </dgm:presLayoutVars>
      </dgm:prSet>
      <dgm:spPr/>
    </dgm:pt>
    <dgm:pt modelId="{F04E8D23-4D61-4E62-AFEC-B9AB00FA19E5}" type="pres">
      <dgm:prSet presAssocID="{0A915B8A-DF84-4568-9678-21E5C3FBC943}" presName="root" presStyleCnt="0"/>
      <dgm:spPr/>
    </dgm:pt>
    <dgm:pt modelId="{11ADF2BB-D552-4FB0-ACCC-C12CE769B3CC}" type="pres">
      <dgm:prSet presAssocID="{0A915B8A-DF84-4568-9678-21E5C3FBC943}" presName="rootComposite" presStyleCnt="0"/>
      <dgm:spPr/>
    </dgm:pt>
    <dgm:pt modelId="{9021AEF4-17E8-408F-8054-527243C4C25B}" type="pres">
      <dgm:prSet presAssocID="{0A915B8A-DF84-4568-9678-21E5C3FBC943}" presName="rootText" presStyleLbl="node1" presStyleIdx="1" presStyleCnt="3"/>
      <dgm:spPr/>
    </dgm:pt>
    <dgm:pt modelId="{C82AE538-825B-4C5A-85CD-032208FCEDCB}" type="pres">
      <dgm:prSet presAssocID="{0A915B8A-DF84-4568-9678-21E5C3FBC943}" presName="rootConnector" presStyleLbl="node1" presStyleIdx="1" presStyleCnt="3"/>
      <dgm:spPr/>
    </dgm:pt>
    <dgm:pt modelId="{E6219803-CCA0-43CB-A9EA-4FB1833354B6}" type="pres">
      <dgm:prSet presAssocID="{0A915B8A-DF84-4568-9678-21E5C3FBC943}" presName="childShape" presStyleCnt="0"/>
      <dgm:spPr/>
    </dgm:pt>
    <dgm:pt modelId="{9794DDF5-B6F6-4295-BF8E-63F3054945EA}" type="pres">
      <dgm:prSet presAssocID="{D822DCA2-27AB-415B-A302-79567D192C69}" presName="Name13" presStyleLbl="parChTrans1D2" presStyleIdx="4" presStyleCnt="13"/>
      <dgm:spPr/>
    </dgm:pt>
    <dgm:pt modelId="{7E0AE3E3-6F7A-4BD4-A69E-ED28A97D0E82}" type="pres">
      <dgm:prSet presAssocID="{68655BD4-FA33-4382-9FBF-BD4389534F1B}" presName="childText" presStyleLbl="bgAcc1" presStyleIdx="4" presStyleCnt="13">
        <dgm:presLayoutVars>
          <dgm:bulletEnabled val="1"/>
        </dgm:presLayoutVars>
      </dgm:prSet>
      <dgm:spPr/>
    </dgm:pt>
    <dgm:pt modelId="{044C3AA6-B281-4EFE-9342-756641565B99}" type="pres">
      <dgm:prSet presAssocID="{FA96CEEC-3D00-44F9-B094-0C9ED3946B79}" presName="Name13" presStyleLbl="parChTrans1D2" presStyleIdx="5" presStyleCnt="13"/>
      <dgm:spPr/>
    </dgm:pt>
    <dgm:pt modelId="{9391B4FB-31DC-44F6-9EBF-59EE42FE0952}" type="pres">
      <dgm:prSet presAssocID="{52B4DBE3-1F3C-4F39-B58B-00E6D7BC9C3F}" presName="childText" presStyleLbl="bgAcc1" presStyleIdx="5" presStyleCnt="13">
        <dgm:presLayoutVars>
          <dgm:bulletEnabled val="1"/>
        </dgm:presLayoutVars>
      </dgm:prSet>
      <dgm:spPr/>
    </dgm:pt>
    <dgm:pt modelId="{2DFC456D-6B99-41A5-B348-D6A380125206}" type="pres">
      <dgm:prSet presAssocID="{39E41745-6E55-4B29-AB40-1E16E3946893}" presName="Name13" presStyleLbl="parChTrans1D2" presStyleIdx="6" presStyleCnt="13"/>
      <dgm:spPr/>
    </dgm:pt>
    <dgm:pt modelId="{F37783EF-46B7-4042-A700-27E3D59FCE59}" type="pres">
      <dgm:prSet presAssocID="{F5DAD847-CA90-407E-BF73-C641AFCF6994}" presName="childText" presStyleLbl="bgAcc1" presStyleIdx="6" presStyleCnt="13">
        <dgm:presLayoutVars>
          <dgm:bulletEnabled val="1"/>
        </dgm:presLayoutVars>
      </dgm:prSet>
      <dgm:spPr/>
    </dgm:pt>
    <dgm:pt modelId="{8E37FE22-13A6-44E9-AEFA-35E2ADD344EA}" type="pres">
      <dgm:prSet presAssocID="{E968C438-2B63-450B-86B2-217E4B0DC138}" presName="Name13" presStyleLbl="parChTrans1D2" presStyleIdx="7" presStyleCnt="13"/>
      <dgm:spPr/>
    </dgm:pt>
    <dgm:pt modelId="{73C52417-420D-4FD6-86DD-8594ECFE5A11}" type="pres">
      <dgm:prSet presAssocID="{50704D1F-921B-4BF4-813E-142230E4BC9B}" presName="childText" presStyleLbl="bgAcc1" presStyleIdx="7" presStyleCnt="13">
        <dgm:presLayoutVars>
          <dgm:bulletEnabled val="1"/>
        </dgm:presLayoutVars>
      </dgm:prSet>
      <dgm:spPr/>
    </dgm:pt>
    <dgm:pt modelId="{6BBFC7E3-5ACB-440D-AE1F-8A20DC986482}" type="pres">
      <dgm:prSet presAssocID="{DF1DDC53-83DE-4E66-89B4-E0B670A1BAE3}" presName="Name13" presStyleLbl="parChTrans1D2" presStyleIdx="8" presStyleCnt="13"/>
      <dgm:spPr/>
    </dgm:pt>
    <dgm:pt modelId="{01E926D1-4853-4F21-85B5-27BCB67DC4FD}" type="pres">
      <dgm:prSet presAssocID="{32630863-5AB3-40BD-9849-929040A545E0}" presName="childText" presStyleLbl="bgAcc1" presStyleIdx="8" presStyleCnt="13">
        <dgm:presLayoutVars>
          <dgm:bulletEnabled val="1"/>
        </dgm:presLayoutVars>
      </dgm:prSet>
      <dgm:spPr/>
    </dgm:pt>
    <dgm:pt modelId="{18825A2F-6E92-473B-9D05-821EF329F668}" type="pres">
      <dgm:prSet presAssocID="{4DB3F7AB-2E19-46DF-B4C6-62CC5710A2ED}" presName="root" presStyleCnt="0"/>
      <dgm:spPr/>
    </dgm:pt>
    <dgm:pt modelId="{D8773115-9B51-4AA8-8552-55AEBF23DE61}" type="pres">
      <dgm:prSet presAssocID="{4DB3F7AB-2E19-46DF-B4C6-62CC5710A2ED}" presName="rootComposite" presStyleCnt="0"/>
      <dgm:spPr/>
    </dgm:pt>
    <dgm:pt modelId="{FB6B03DD-68B5-4AD3-A48C-081ECEA5D8DE}" type="pres">
      <dgm:prSet presAssocID="{4DB3F7AB-2E19-46DF-B4C6-62CC5710A2ED}" presName="rootText" presStyleLbl="node1" presStyleIdx="2" presStyleCnt="3"/>
      <dgm:spPr/>
    </dgm:pt>
    <dgm:pt modelId="{9B1E2354-C0B9-4E6F-86A5-DE6C34C48432}" type="pres">
      <dgm:prSet presAssocID="{4DB3F7AB-2E19-46DF-B4C6-62CC5710A2ED}" presName="rootConnector" presStyleLbl="node1" presStyleIdx="2" presStyleCnt="3"/>
      <dgm:spPr/>
    </dgm:pt>
    <dgm:pt modelId="{FAAADD45-4A7B-4D55-A8B1-C51F56AB5842}" type="pres">
      <dgm:prSet presAssocID="{4DB3F7AB-2E19-46DF-B4C6-62CC5710A2ED}" presName="childShape" presStyleCnt="0"/>
      <dgm:spPr/>
    </dgm:pt>
    <dgm:pt modelId="{112F76D4-F567-46DF-9CF6-0840407AC8F9}" type="pres">
      <dgm:prSet presAssocID="{004867B0-5544-432E-A6DC-C7E7ACAD1949}" presName="Name13" presStyleLbl="parChTrans1D2" presStyleIdx="9" presStyleCnt="13"/>
      <dgm:spPr/>
    </dgm:pt>
    <dgm:pt modelId="{5C6C5613-9779-41A3-B55E-218A8910EBD0}" type="pres">
      <dgm:prSet presAssocID="{51F7BCFB-BB35-404F-910E-3B068755D872}" presName="childText" presStyleLbl="bgAcc1" presStyleIdx="9" presStyleCnt="13">
        <dgm:presLayoutVars>
          <dgm:bulletEnabled val="1"/>
        </dgm:presLayoutVars>
      </dgm:prSet>
      <dgm:spPr/>
    </dgm:pt>
    <dgm:pt modelId="{7F725071-8456-47F0-A289-CE4F96AE96DD}" type="pres">
      <dgm:prSet presAssocID="{317D9D66-E982-44E5-93F3-64D9D120A584}" presName="Name13" presStyleLbl="parChTrans1D2" presStyleIdx="10" presStyleCnt="13"/>
      <dgm:spPr/>
    </dgm:pt>
    <dgm:pt modelId="{5A0418F5-74C1-443E-A667-2C7A29CBF846}" type="pres">
      <dgm:prSet presAssocID="{BDEFE88F-830C-4FF7-91FC-E003C1CB584E}" presName="childText" presStyleLbl="bgAcc1" presStyleIdx="10" presStyleCnt="13">
        <dgm:presLayoutVars>
          <dgm:bulletEnabled val="1"/>
        </dgm:presLayoutVars>
      </dgm:prSet>
      <dgm:spPr/>
    </dgm:pt>
    <dgm:pt modelId="{55B3CEE2-905D-475E-A5E4-41CEB6EE680C}" type="pres">
      <dgm:prSet presAssocID="{A8E260D7-622F-4523-B6D0-844DFC0E6788}" presName="Name13" presStyleLbl="parChTrans1D2" presStyleIdx="11" presStyleCnt="13"/>
      <dgm:spPr/>
    </dgm:pt>
    <dgm:pt modelId="{06AB5B8D-F5F8-4D79-94AB-901169A70810}" type="pres">
      <dgm:prSet presAssocID="{431E89C1-DF22-4913-A2D6-8CAFC75FB680}" presName="childText" presStyleLbl="bgAcc1" presStyleIdx="11" presStyleCnt="13">
        <dgm:presLayoutVars>
          <dgm:bulletEnabled val="1"/>
        </dgm:presLayoutVars>
      </dgm:prSet>
      <dgm:spPr/>
    </dgm:pt>
    <dgm:pt modelId="{06CF370C-3AAE-4D00-9BFA-42E3E5E36F6E}" type="pres">
      <dgm:prSet presAssocID="{0C6BF56F-051B-4E5F-BAAE-53817DE615AD}" presName="Name13" presStyleLbl="parChTrans1D2" presStyleIdx="12" presStyleCnt="13"/>
      <dgm:spPr/>
    </dgm:pt>
    <dgm:pt modelId="{178DE645-6339-4586-85FF-B6119AD1C164}" type="pres">
      <dgm:prSet presAssocID="{F998D7A1-3313-4D0B-9791-354B32991D72}" presName="childText" presStyleLbl="bgAcc1" presStyleIdx="12" presStyleCnt="13">
        <dgm:presLayoutVars>
          <dgm:bulletEnabled val="1"/>
        </dgm:presLayoutVars>
      </dgm:prSet>
      <dgm:spPr/>
    </dgm:pt>
  </dgm:ptLst>
  <dgm:cxnLst>
    <dgm:cxn modelId="{A05AE402-CCD6-40E7-B473-C548002347F8}" type="presOf" srcId="{198C428E-5FA8-47EB-B043-6C865059B002}" destId="{CC5FF856-4819-4B93-8DFC-DF844594CD43}" srcOrd="1" destOrd="0" presId="urn:microsoft.com/office/officeart/2005/8/layout/hierarchy3"/>
    <dgm:cxn modelId="{1735AD05-79A6-40CA-A14E-EEBFB0570747}" srcId="{4DB3F7AB-2E19-46DF-B4C6-62CC5710A2ED}" destId="{BDEFE88F-830C-4FF7-91FC-E003C1CB584E}" srcOrd="1" destOrd="0" parTransId="{317D9D66-E982-44E5-93F3-64D9D120A584}" sibTransId="{24B0C691-2AE1-4CA6-8DF9-543CE9BEE8AC}"/>
    <dgm:cxn modelId="{DC640511-C870-4FB5-AD9B-EDAE2A48F77E}" srcId="{0A915B8A-DF84-4568-9678-21E5C3FBC943}" destId="{32630863-5AB3-40BD-9849-929040A545E0}" srcOrd="4" destOrd="0" parTransId="{DF1DDC53-83DE-4E66-89B4-E0B670A1BAE3}" sibTransId="{EFA765CE-48FC-437A-95F6-D53ED48312EF}"/>
    <dgm:cxn modelId="{19CEC415-BAB6-4994-A581-516A3833EAA4}" srcId="{CC5B6BEC-BB6B-4379-83D2-D0DAD8D5EC01}" destId="{198C428E-5FA8-47EB-B043-6C865059B002}" srcOrd="0" destOrd="0" parTransId="{B8788363-479C-48F0-ACDD-34C4891D635B}" sibTransId="{F3A366E4-F813-4FF5-A9C6-5DC82055D1F5}"/>
    <dgm:cxn modelId="{F596801B-F961-4BD3-A49B-D42ACE050F2D}" srcId="{CC5B6BEC-BB6B-4379-83D2-D0DAD8D5EC01}" destId="{4DB3F7AB-2E19-46DF-B4C6-62CC5710A2ED}" srcOrd="2" destOrd="0" parTransId="{0DD71DE5-FD35-40A2-AE9E-898280FFE677}" sibTransId="{26327C4E-C06D-440E-B5DD-CDBF32790B29}"/>
    <dgm:cxn modelId="{EB70AA1E-95AF-41EB-AD70-6068D566EF27}" srcId="{CC5B6BEC-BB6B-4379-83D2-D0DAD8D5EC01}" destId="{0A915B8A-DF84-4568-9678-21E5C3FBC943}" srcOrd="1" destOrd="0" parTransId="{C943B39B-3AF6-4DD7-ACE4-D6EB91E3C1A6}" sibTransId="{C67B4334-7A3B-4E48-9032-077E526A3A84}"/>
    <dgm:cxn modelId="{304B7A22-5493-4FE8-B2FF-2EC7335AD387}" type="presOf" srcId="{004867B0-5544-432E-A6DC-C7E7ACAD1949}" destId="{112F76D4-F567-46DF-9CF6-0840407AC8F9}" srcOrd="0" destOrd="0" presId="urn:microsoft.com/office/officeart/2005/8/layout/hierarchy3"/>
    <dgm:cxn modelId="{79946F34-9C79-4E6E-82A6-96BA98D8DFD5}" srcId="{198C428E-5FA8-47EB-B043-6C865059B002}" destId="{382F2302-44D8-46A7-8C7B-A15B66B36D99}" srcOrd="3" destOrd="0" parTransId="{BE027262-E7D1-45BC-889D-ADFBF8EE6E12}" sibTransId="{CF04C13D-441C-4FE0-A2FB-3E055FA9DAE5}"/>
    <dgm:cxn modelId="{A234F639-A062-42AF-8D46-2D64471279B9}" type="presOf" srcId="{431E89C1-DF22-4913-A2D6-8CAFC75FB680}" destId="{06AB5B8D-F5F8-4D79-94AB-901169A70810}" srcOrd="0" destOrd="0" presId="urn:microsoft.com/office/officeart/2005/8/layout/hierarchy3"/>
    <dgm:cxn modelId="{5E0BF33B-44AD-4446-9CEF-8DB278B99788}" type="presOf" srcId="{766B4A51-32DA-4BBB-9C19-1865D07717C6}" destId="{553133F5-8A57-437E-9679-F82243DD0222}" srcOrd="0" destOrd="0" presId="urn:microsoft.com/office/officeart/2005/8/layout/hierarchy3"/>
    <dgm:cxn modelId="{8E035562-ECC7-4C2D-887F-C50B36237A93}" srcId="{0A915B8A-DF84-4568-9678-21E5C3FBC943}" destId="{68655BD4-FA33-4382-9FBF-BD4389534F1B}" srcOrd="0" destOrd="0" parTransId="{D822DCA2-27AB-415B-A302-79567D192C69}" sibTransId="{6D58F20D-CAD6-498A-B54C-4EABF0642D9B}"/>
    <dgm:cxn modelId="{25A53F63-7DA4-407E-B998-AE6C27A0F4F3}" type="presOf" srcId="{4DB3F7AB-2E19-46DF-B4C6-62CC5710A2ED}" destId="{9B1E2354-C0B9-4E6F-86A5-DE6C34C48432}" srcOrd="1" destOrd="0" presId="urn:microsoft.com/office/officeart/2005/8/layout/hierarchy3"/>
    <dgm:cxn modelId="{4AB65A44-D647-4A03-889B-211C56172FA7}" type="presOf" srcId="{A8E260D7-622F-4523-B6D0-844DFC0E6788}" destId="{55B3CEE2-905D-475E-A5E4-41CEB6EE680C}" srcOrd="0" destOrd="0" presId="urn:microsoft.com/office/officeart/2005/8/layout/hierarchy3"/>
    <dgm:cxn modelId="{0649E746-2F26-4BBC-9C02-B847C85060C1}" type="presOf" srcId="{198C428E-5FA8-47EB-B043-6C865059B002}" destId="{A63EE726-C6F4-4E4E-853B-A453F3DFDCC6}" srcOrd="0" destOrd="0" presId="urn:microsoft.com/office/officeart/2005/8/layout/hierarchy3"/>
    <dgm:cxn modelId="{F9DCF368-B07B-4EA8-8EC2-62FC9A67A3C5}" type="presOf" srcId="{E968C438-2B63-450B-86B2-217E4B0DC138}" destId="{8E37FE22-13A6-44E9-AEFA-35E2ADD344EA}" srcOrd="0" destOrd="0" presId="urn:microsoft.com/office/officeart/2005/8/layout/hierarchy3"/>
    <dgm:cxn modelId="{117AFD49-B199-47E5-BE99-0240C754791F}" type="presOf" srcId="{BDEFE88F-830C-4FF7-91FC-E003C1CB584E}" destId="{5A0418F5-74C1-443E-A667-2C7A29CBF846}" srcOrd="0" destOrd="0" presId="urn:microsoft.com/office/officeart/2005/8/layout/hierarchy3"/>
    <dgm:cxn modelId="{EE37516B-442F-4598-8629-C15719FDB17F}" srcId="{0A915B8A-DF84-4568-9678-21E5C3FBC943}" destId="{52B4DBE3-1F3C-4F39-B58B-00E6D7BC9C3F}" srcOrd="1" destOrd="0" parTransId="{FA96CEEC-3D00-44F9-B094-0C9ED3946B79}" sibTransId="{3D5B2121-2402-444A-9BD1-6533714A9AD2}"/>
    <dgm:cxn modelId="{51CF496C-24D0-4726-AE4C-79C339C945C5}" srcId="{4DB3F7AB-2E19-46DF-B4C6-62CC5710A2ED}" destId="{F998D7A1-3313-4D0B-9791-354B32991D72}" srcOrd="3" destOrd="0" parTransId="{0C6BF56F-051B-4E5F-BAAE-53817DE615AD}" sibTransId="{719302D6-D03C-4A54-BFF6-52EE86CF0000}"/>
    <dgm:cxn modelId="{9F24AE6D-F44B-442B-88A1-30EE6E26998A}" type="presOf" srcId="{ADE966B1-643F-46EF-9ECC-7FF252788B9D}" destId="{2AEE9FF1-F173-491C-96FA-EE65A7946792}" srcOrd="0" destOrd="0" presId="urn:microsoft.com/office/officeart/2005/8/layout/hierarchy3"/>
    <dgm:cxn modelId="{43AD0C6F-B8FF-41E0-BD5A-7C10565B2095}" type="presOf" srcId="{BE027262-E7D1-45BC-889D-ADFBF8EE6E12}" destId="{592FE85A-DB9E-4F20-95C3-6E180D996D87}" srcOrd="0" destOrd="0" presId="urn:microsoft.com/office/officeart/2005/8/layout/hierarchy3"/>
    <dgm:cxn modelId="{BD02EA50-395F-46B0-9A68-6A6C2B2E4C43}" type="presOf" srcId="{4DB3F7AB-2E19-46DF-B4C6-62CC5710A2ED}" destId="{FB6B03DD-68B5-4AD3-A48C-081ECEA5D8DE}" srcOrd="0" destOrd="0" presId="urn:microsoft.com/office/officeart/2005/8/layout/hierarchy3"/>
    <dgm:cxn modelId="{2864DF51-F9E4-4924-8252-D96B9CD5D186}" type="presOf" srcId="{F5DAD847-CA90-407E-BF73-C641AFCF6994}" destId="{F37783EF-46B7-4042-A700-27E3D59FCE59}" srcOrd="0" destOrd="0" presId="urn:microsoft.com/office/officeart/2005/8/layout/hierarchy3"/>
    <dgm:cxn modelId="{9C270C5A-6431-432B-AF4C-2FD9A5A7B64D}" srcId="{4DB3F7AB-2E19-46DF-B4C6-62CC5710A2ED}" destId="{51F7BCFB-BB35-404F-910E-3B068755D872}" srcOrd="0" destOrd="0" parTransId="{004867B0-5544-432E-A6DC-C7E7ACAD1949}" sibTransId="{2F325A00-422F-4483-B90C-A4045C8B1135}"/>
    <dgm:cxn modelId="{A31E787B-864E-42CE-AD0B-9E5E82CA8DEE}" type="presOf" srcId="{0C6BF56F-051B-4E5F-BAAE-53817DE615AD}" destId="{06CF370C-3AAE-4D00-9BFA-42E3E5E36F6E}" srcOrd="0" destOrd="0" presId="urn:microsoft.com/office/officeart/2005/8/layout/hierarchy3"/>
    <dgm:cxn modelId="{A2224A7C-B35E-4D28-AE36-BE943EEBB71C}" type="presOf" srcId="{F998D7A1-3313-4D0B-9791-354B32991D72}" destId="{178DE645-6339-4586-85FF-B6119AD1C164}" srcOrd="0" destOrd="0" presId="urn:microsoft.com/office/officeart/2005/8/layout/hierarchy3"/>
    <dgm:cxn modelId="{B4C98990-6D51-421F-9C35-7D2A36F2F1F5}" type="presOf" srcId="{62D25B40-7109-4959-83A6-BC9101E5DB28}" destId="{1774996E-8F8C-407D-8EE8-F2C325C1B3A3}" srcOrd="0" destOrd="0" presId="urn:microsoft.com/office/officeart/2005/8/layout/hierarchy3"/>
    <dgm:cxn modelId="{D2AFBC95-F08D-4B23-BFC4-A41EF554A50F}" type="presOf" srcId="{68655BD4-FA33-4382-9FBF-BD4389534F1B}" destId="{7E0AE3E3-6F7A-4BD4-A69E-ED28A97D0E82}" srcOrd="0" destOrd="0" presId="urn:microsoft.com/office/officeart/2005/8/layout/hierarchy3"/>
    <dgm:cxn modelId="{6B9A70A2-29A8-4D9F-9221-3DF2ED191533}" type="presOf" srcId="{CD75101D-84C0-461B-BE8E-1FC4206AE237}" destId="{346BF592-7659-4B31-8DA7-68969CB9D3BF}" srcOrd="0" destOrd="0" presId="urn:microsoft.com/office/officeart/2005/8/layout/hierarchy3"/>
    <dgm:cxn modelId="{388853AA-A73D-4C13-8A73-7FA649A01A61}" type="presOf" srcId="{0A915B8A-DF84-4568-9678-21E5C3FBC943}" destId="{9021AEF4-17E8-408F-8054-527243C4C25B}" srcOrd="0" destOrd="0" presId="urn:microsoft.com/office/officeart/2005/8/layout/hierarchy3"/>
    <dgm:cxn modelId="{4A3D71AE-B879-4348-833D-3ED1B32EF331}" type="presOf" srcId="{FA96CEEC-3D00-44F9-B094-0C9ED3946B79}" destId="{044C3AA6-B281-4EFE-9342-756641565B99}" srcOrd="0" destOrd="0" presId="urn:microsoft.com/office/officeart/2005/8/layout/hierarchy3"/>
    <dgm:cxn modelId="{BA2965B9-5128-4086-B4D0-98B8A2FCAB61}" type="presOf" srcId="{39E41745-6E55-4B29-AB40-1E16E3946893}" destId="{2DFC456D-6B99-41A5-B348-D6A380125206}" srcOrd="0" destOrd="0" presId="urn:microsoft.com/office/officeart/2005/8/layout/hierarchy3"/>
    <dgm:cxn modelId="{767F48C0-5D76-4582-9BA7-1DB6CA59C725}" type="presOf" srcId="{28296FAB-0506-4BA5-A56B-E11098159101}" destId="{DF453567-DCA4-42A9-AD13-C04EB66287EE}" srcOrd="0" destOrd="0" presId="urn:microsoft.com/office/officeart/2005/8/layout/hierarchy3"/>
    <dgm:cxn modelId="{EB6467C3-B5F2-4D13-BB11-4D671E914E9A}" type="presOf" srcId="{0A915B8A-DF84-4568-9678-21E5C3FBC943}" destId="{C82AE538-825B-4C5A-85CD-032208FCEDCB}" srcOrd="1" destOrd="0" presId="urn:microsoft.com/office/officeart/2005/8/layout/hierarchy3"/>
    <dgm:cxn modelId="{C91CACCC-815E-4965-8A98-8616B5FA65FA}" type="presOf" srcId="{317D9D66-E982-44E5-93F3-64D9D120A584}" destId="{7F725071-8456-47F0-A289-CE4F96AE96DD}" srcOrd="0" destOrd="0" presId="urn:microsoft.com/office/officeart/2005/8/layout/hierarchy3"/>
    <dgm:cxn modelId="{9DE45ACF-4864-41A3-908F-9548B78B1919}" type="presOf" srcId="{50704D1F-921B-4BF4-813E-142230E4BC9B}" destId="{73C52417-420D-4FD6-86DD-8594ECFE5A11}" srcOrd="0" destOrd="0" presId="urn:microsoft.com/office/officeart/2005/8/layout/hierarchy3"/>
    <dgm:cxn modelId="{310A98D6-82E8-4CF4-862C-2E0611C50695}" type="presOf" srcId="{51F7BCFB-BB35-404F-910E-3B068755D872}" destId="{5C6C5613-9779-41A3-B55E-218A8910EBD0}" srcOrd="0" destOrd="0" presId="urn:microsoft.com/office/officeart/2005/8/layout/hierarchy3"/>
    <dgm:cxn modelId="{EFD2CCDE-794E-447A-91F3-C1167B31F18C}" type="presOf" srcId="{52B4DBE3-1F3C-4F39-B58B-00E6D7BC9C3F}" destId="{9391B4FB-31DC-44F6-9EBF-59EE42FE0952}" srcOrd="0" destOrd="0" presId="urn:microsoft.com/office/officeart/2005/8/layout/hierarchy3"/>
    <dgm:cxn modelId="{500ED5DF-0206-4776-86D5-CBD64A8C52B1}" type="presOf" srcId="{32630863-5AB3-40BD-9849-929040A545E0}" destId="{01E926D1-4853-4F21-85B5-27BCB67DC4FD}" srcOrd="0" destOrd="0" presId="urn:microsoft.com/office/officeart/2005/8/layout/hierarchy3"/>
    <dgm:cxn modelId="{0D83EFE4-8320-4A6D-AF55-786A3FFDCB2C}" srcId="{198C428E-5FA8-47EB-B043-6C865059B002}" destId="{766B4A51-32DA-4BBB-9C19-1865D07717C6}" srcOrd="0" destOrd="0" parTransId="{ADE966B1-643F-46EF-9ECC-7FF252788B9D}" sibTransId="{EDF11529-DEF8-4654-B4AC-8FF3394A4038}"/>
    <dgm:cxn modelId="{776FC5E7-FDB2-4A47-ADD9-A71AEB0704F7}" type="presOf" srcId="{1CEAEEAB-2C41-4E12-B068-E45E1E374DC5}" destId="{77D66CB7-711F-4B43-BFC2-0B43945AAE0E}" srcOrd="0" destOrd="0" presId="urn:microsoft.com/office/officeart/2005/8/layout/hierarchy3"/>
    <dgm:cxn modelId="{2E0EA7EC-82F8-4A8A-A5C6-D081A41F8C38}" type="presOf" srcId="{CC5B6BEC-BB6B-4379-83D2-D0DAD8D5EC01}" destId="{C8B43C43-0742-4949-B2A9-1D0EA37D73A8}" srcOrd="0" destOrd="0" presId="urn:microsoft.com/office/officeart/2005/8/layout/hierarchy3"/>
    <dgm:cxn modelId="{7DCA1BEF-9E2C-4AA5-94A1-723CA41B5E90}" srcId="{4DB3F7AB-2E19-46DF-B4C6-62CC5710A2ED}" destId="{431E89C1-DF22-4913-A2D6-8CAFC75FB680}" srcOrd="2" destOrd="0" parTransId="{A8E260D7-622F-4523-B6D0-844DFC0E6788}" sibTransId="{7E22B0DE-CED4-4C1B-AA64-AFD42402BBC6}"/>
    <dgm:cxn modelId="{3A6335F5-2690-499F-9F6C-DBE966442373}" type="presOf" srcId="{D822DCA2-27AB-415B-A302-79567D192C69}" destId="{9794DDF5-B6F6-4295-BF8E-63F3054945EA}" srcOrd="0" destOrd="0" presId="urn:microsoft.com/office/officeart/2005/8/layout/hierarchy3"/>
    <dgm:cxn modelId="{07D3A7F6-376F-42D8-8966-4B027DB08BB5}" type="presOf" srcId="{382F2302-44D8-46A7-8C7B-A15B66B36D99}" destId="{15DFE763-16F2-4687-AAAC-97E78836F296}" srcOrd="0" destOrd="0" presId="urn:microsoft.com/office/officeart/2005/8/layout/hierarchy3"/>
    <dgm:cxn modelId="{9AB265F9-3A6A-4432-B07A-031D49228BA0}" srcId="{198C428E-5FA8-47EB-B043-6C865059B002}" destId="{62D25B40-7109-4959-83A6-BC9101E5DB28}" srcOrd="1" destOrd="0" parTransId="{CD75101D-84C0-461B-BE8E-1FC4206AE237}" sibTransId="{4E93A276-1BF1-4591-9B45-26E4679400FD}"/>
    <dgm:cxn modelId="{0F32C9FC-C15E-4BD2-8CEF-231B60A16B45}" srcId="{0A915B8A-DF84-4568-9678-21E5C3FBC943}" destId="{50704D1F-921B-4BF4-813E-142230E4BC9B}" srcOrd="3" destOrd="0" parTransId="{E968C438-2B63-450B-86B2-217E4B0DC138}" sibTransId="{D45F2159-C85B-419C-949F-F1CEA9A9BABF}"/>
    <dgm:cxn modelId="{6A2EA7FD-5013-484F-85D0-44717C0F2A0A}" srcId="{0A915B8A-DF84-4568-9678-21E5C3FBC943}" destId="{F5DAD847-CA90-407E-BF73-C641AFCF6994}" srcOrd="2" destOrd="0" parTransId="{39E41745-6E55-4B29-AB40-1E16E3946893}" sibTransId="{CEE95B79-D433-4542-926C-F3386C600153}"/>
    <dgm:cxn modelId="{3B083AFF-FC09-4F6E-A854-5EB36CB7099E}" srcId="{198C428E-5FA8-47EB-B043-6C865059B002}" destId="{1CEAEEAB-2C41-4E12-B068-E45E1E374DC5}" srcOrd="2" destOrd="0" parTransId="{28296FAB-0506-4BA5-A56B-E11098159101}" sibTransId="{D86788BF-929E-4A1B-9C38-3B95DAEA5E81}"/>
    <dgm:cxn modelId="{33E7D8FF-2A8F-4B4F-971C-E93C0312498F}" type="presOf" srcId="{DF1DDC53-83DE-4E66-89B4-E0B670A1BAE3}" destId="{6BBFC7E3-5ACB-440D-AE1F-8A20DC986482}" srcOrd="0" destOrd="0" presId="urn:microsoft.com/office/officeart/2005/8/layout/hierarchy3"/>
    <dgm:cxn modelId="{EB906130-E6B6-4C7C-8286-4B5477EE7B54}" type="presParOf" srcId="{C8B43C43-0742-4949-B2A9-1D0EA37D73A8}" destId="{D3BE6FB0-97C8-4F47-8EB1-799A03EDA626}" srcOrd="0" destOrd="0" presId="urn:microsoft.com/office/officeart/2005/8/layout/hierarchy3"/>
    <dgm:cxn modelId="{A03CF843-0D2F-4095-B29E-C05D71A3785F}" type="presParOf" srcId="{D3BE6FB0-97C8-4F47-8EB1-799A03EDA626}" destId="{4B4BF498-46D8-4B38-B6B9-63DC6B57C19B}" srcOrd="0" destOrd="0" presId="urn:microsoft.com/office/officeart/2005/8/layout/hierarchy3"/>
    <dgm:cxn modelId="{624CFF10-A494-4444-9298-DA8D2F60CA4A}" type="presParOf" srcId="{4B4BF498-46D8-4B38-B6B9-63DC6B57C19B}" destId="{A63EE726-C6F4-4E4E-853B-A453F3DFDCC6}" srcOrd="0" destOrd="0" presId="urn:microsoft.com/office/officeart/2005/8/layout/hierarchy3"/>
    <dgm:cxn modelId="{43AAA8C7-1952-40CA-A79C-B1044F8E43D4}" type="presParOf" srcId="{4B4BF498-46D8-4B38-B6B9-63DC6B57C19B}" destId="{CC5FF856-4819-4B93-8DFC-DF844594CD43}" srcOrd="1" destOrd="0" presId="urn:microsoft.com/office/officeart/2005/8/layout/hierarchy3"/>
    <dgm:cxn modelId="{C04EB0A0-4148-4C3B-BAE3-1E18FCFB7640}" type="presParOf" srcId="{D3BE6FB0-97C8-4F47-8EB1-799A03EDA626}" destId="{1E7ED300-E5CE-44DC-A21D-F30CCBB60247}" srcOrd="1" destOrd="0" presId="urn:microsoft.com/office/officeart/2005/8/layout/hierarchy3"/>
    <dgm:cxn modelId="{3BECE47A-B0AC-4EF3-8D0D-EF041943FAA0}" type="presParOf" srcId="{1E7ED300-E5CE-44DC-A21D-F30CCBB60247}" destId="{2AEE9FF1-F173-491C-96FA-EE65A7946792}" srcOrd="0" destOrd="0" presId="urn:microsoft.com/office/officeart/2005/8/layout/hierarchy3"/>
    <dgm:cxn modelId="{82AC7C39-9FC3-4813-8A8D-CEAD6DC54255}" type="presParOf" srcId="{1E7ED300-E5CE-44DC-A21D-F30CCBB60247}" destId="{553133F5-8A57-437E-9679-F82243DD0222}" srcOrd="1" destOrd="0" presId="urn:microsoft.com/office/officeart/2005/8/layout/hierarchy3"/>
    <dgm:cxn modelId="{D2B98EF0-483D-4757-9DD4-82AEBD7ACDD5}" type="presParOf" srcId="{1E7ED300-E5CE-44DC-A21D-F30CCBB60247}" destId="{346BF592-7659-4B31-8DA7-68969CB9D3BF}" srcOrd="2" destOrd="0" presId="urn:microsoft.com/office/officeart/2005/8/layout/hierarchy3"/>
    <dgm:cxn modelId="{6C75ABE9-9040-4A6D-AAD0-E68D8336766C}" type="presParOf" srcId="{1E7ED300-E5CE-44DC-A21D-F30CCBB60247}" destId="{1774996E-8F8C-407D-8EE8-F2C325C1B3A3}" srcOrd="3" destOrd="0" presId="urn:microsoft.com/office/officeart/2005/8/layout/hierarchy3"/>
    <dgm:cxn modelId="{4288AC8F-2620-496D-81EE-9E219608EC68}" type="presParOf" srcId="{1E7ED300-E5CE-44DC-A21D-F30CCBB60247}" destId="{DF453567-DCA4-42A9-AD13-C04EB66287EE}" srcOrd="4" destOrd="0" presId="urn:microsoft.com/office/officeart/2005/8/layout/hierarchy3"/>
    <dgm:cxn modelId="{51D8BA8D-0651-496D-8793-1C4BDA5B00A3}" type="presParOf" srcId="{1E7ED300-E5CE-44DC-A21D-F30CCBB60247}" destId="{77D66CB7-711F-4B43-BFC2-0B43945AAE0E}" srcOrd="5" destOrd="0" presId="urn:microsoft.com/office/officeart/2005/8/layout/hierarchy3"/>
    <dgm:cxn modelId="{2B735ECC-30AA-4EB9-B9CF-3506A3973731}" type="presParOf" srcId="{1E7ED300-E5CE-44DC-A21D-F30CCBB60247}" destId="{592FE85A-DB9E-4F20-95C3-6E180D996D87}" srcOrd="6" destOrd="0" presId="urn:microsoft.com/office/officeart/2005/8/layout/hierarchy3"/>
    <dgm:cxn modelId="{D3D458D3-9484-4F91-812C-EC718F98B49F}" type="presParOf" srcId="{1E7ED300-E5CE-44DC-A21D-F30CCBB60247}" destId="{15DFE763-16F2-4687-AAAC-97E78836F296}" srcOrd="7" destOrd="0" presId="urn:microsoft.com/office/officeart/2005/8/layout/hierarchy3"/>
    <dgm:cxn modelId="{0681C11E-1603-4A06-926A-063A4700C6D0}" type="presParOf" srcId="{C8B43C43-0742-4949-B2A9-1D0EA37D73A8}" destId="{F04E8D23-4D61-4E62-AFEC-B9AB00FA19E5}" srcOrd="1" destOrd="0" presId="urn:microsoft.com/office/officeart/2005/8/layout/hierarchy3"/>
    <dgm:cxn modelId="{73F50C3F-1ACA-4FEC-AF23-D25E99828E07}" type="presParOf" srcId="{F04E8D23-4D61-4E62-AFEC-B9AB00FA19E5}" destId="{11ADF2BB-D552-4FB0-ACCC-C12CE769B3CC}" srcOrd="0" destOrd="0" presId="urn:microsoft.com/office/officeart/2005/8/layout/hierarchy3"/>
    <dgm:cxn modelId="{8DAE03D2-838C-4445-B31D-E6B0AC9632BA}" type="presParOf" srcId="{11ADF2BB-D552-4FB0-ACCC-C12CE769B3CC}" destId="{9021AEF4-17E8-408F-8054-527243C4C25B}" srcOrd="0" destOrd="0" presId="urn:microsoft.com/office/officeart/2005/8/layout/hierarchy3"/>
    <dgm:cxn modelId="{6FF0396A-4E37-4182-8795-F48289CCFEDB}" type="presParOf" srcId="{11ADF2BB-D552-4FB0-ACCC-C12CE769B3CC}" destId="{C82AE538-825B-4C5A-85CD-032208FCEDCB}" srcOrd="1" destOrd="0" presId="urn:microsoft.com/office/officeart/2005/8/layout/hierarchy3"/>
    <dgm:cxn modelId="{91D3E403-07F9-45B3-B0F5-C6BF5FBB1D4F}" type="presParOf" srcId="{F04E8D23-4D61-4E62-AFEC-B9AB00FA19E5}" destId="{E6219803-CCA0-43CB-A9EA-4FB1833354B6}" srcOrd="1" destOrd="0" presId="urn:microsoft.com/office/officeart/2005/8/layout/hierarchy3"/>
    <dgm:cxn modelId="{F7F22BAC-2BC3-4294-BF04-E51B59537377}" type="presParOf" srcId="{E6219803-CCA0-43CB-A9EA-4FB1833354B6}" destId="{9794DDF5-B6F6-4295-BF8E-63F3054945EA}" srcOrd="0" destOrd="0" presId="urn:microsoft.com/office/officeart/2005/8/layout/hierarchy3"/>
    <dgm:cxn modelId="{14C03388-ECC1-4755-9745-F542D68FA322}" type="presParOf" srcId="{E6219803-CCA0-43CB-A9EA-4FB1833354B6}" destId="{7E0AE3E3-6F7A-4BD4-A69E-ED28A97D0E82}" srcOrd="1" destOrd="0" presId="urn:microsoft.com/office/officeart/2005/8/layout/hierarchy3"/>
    <dgm:cxn modelId="{B7C21A43-D6FC-4D09-9DEB-536348CB1FD9}" type="presParOf" srcId="{E6219803-CCA0-43CB-A9EA-4FB1833354B6}" destId="{044C3AA6-B281-4EFE-9342-756641565B99}" srcOrd="2" destOrd="0" presId="urn:microsoft.com/office/officeart/2005/8/layout/hierarchy3"/>
    <dgm:cxn modelId="{4DD41099-B0C2-427F-8D26-2FED83D4C7B4}" type="presParOf" srcId="{E6219803-CCA0-43CB-A9EA-4FB1833354B6}" destId="{9391B4FB-31DC-44F6-9EBF-59EE42FE0952}" srcOrd="3" destOrd="0" presId="urn:microsoft.com/office/officeart/2005/8/layout/hierarchy3"/>
    <dgm:cxn modelId="{BE66E742-D511-4EEB-8681-5F3217A09536}" type="presParOf" srcId="{E6219803-CCA0-43CB-A9EA-4FB1833354B6}" destId="{2DFC456D-6B99-41A5-B348-D6A380125206}" srcOrd="4" destOrd="0" presId="urn:microsoft.com/office/officeart/2005/8/layout/hierarchy3"/>
    <dgm:cxn modelId="{24C4C9EB-10FE-4278-8448-14887CBEB384}" type="presParOf" srcId="{E6219803-CCA0-43CB-A9EA-4FB1833354B6}" destId="{F37783EF-46B7-4042-A700-27E3D59FCE59}" srcOrd="5" destOrd="0" presId="urn:microsoft.com/office/officeart/2005/8/layout/hierarchy3"/>
    <dgm:cxn modelId="{0EAD7017-3747-443A-AD38-B9EFDEF4E875}" type="presParOf" srcId="{E6219803-CCA0-43CB-A9EA-4FB1833354B6}" destId="{8E37FE22-13A6-44E9-AEFA-35E2ADD344EA}" srcOrd="6" destOrd="0" presId="urn:microsoft.com/office/officeart/2005/8/layout/hierarchy3"/>
    <dgm:cxn modelId="{5D25B5AA-598F-4BBA-AE64-90C017D2DA42}" type="presParOf" srcId="{E6219803-CCA0-43CB-A9EA-4FB1833354B6}" destId="{73C52417-420D-4FD6-86DD-8594ECFE5A11}" srcOrd="7" destOrd="0" presId="urn:microsoft.com/office/officeart/2005/8/layout/hierarchy3"/>
    <dgm:cxn modelId="{C2806AC6-2317-455E-97E8-861C965E9298}" type="presParOf" srcId="{E6219803-CCA0-43CB-A9EA-4FB1833354B6}" destId="{6BBFC7E3-5ACB-440D-AE1F-8A20DC986482}" srcOrd="8" destOrd="0" presId="urn:microsoft.com/office/officeart/2005/8/layout/hierarchy3"/>
    <dgm:cxn modelId="{8D774660-E8A2-4648-8664-26863C44C471}" type="presParOf" srcId="{E6219803-CCA0-43CB-A9EA-4FB1833354B6}" destId="{01E926D1-4853-4F21-85B5-27BCB67DC4FD}" srcOrd="9" destOrd="0" presId="urn:microsoft.com/office/officeart/2005/8/layout/hierarchy3"/>
    <dgm:cxn modelId="{6DDFAAAC-3022-4810-9377-2E24790539A0}" type="presParOf" srcId="{C8B43C43-0742-4949-B2A9-1D0EA37D73A8}" destId="{18825A2F-6E92-473B-9D05-821EF329F668}" srcOrd="2" destOrd="0" presId="urn:microsoft.com/office/officeart/2005/8/layout/hierarchy3"/>
    <dgm:cxn modelId="{538276FB-A9BB-4A7D-AFF0-3BEAE60F1A38}" type="presParOf" srcId="{18825A2F-6E92-473B-9D05-821EF329F668}" destId="{D8773115-9B51-4AA8-8552-55AEBF23DE61}" srcOrd="0" destOrd="0" presId="urn:microsoft.com/office/officeart/2005/8/layout/hierarchy3"/>
    <dgm:cxn modelId="{86061520-FFC5-4C6F-9F4D-842BF195C357}" type="presParOf" srcId="{D8773115-9B51-4AA8-8552-55AEBF23DE61}" destId="{FB6B03DD-68B5-4AD3-A48C-081ECEA5D8DE}" srcOrd="0" destOrd="0" presId="urn:microsoft.com/office/officeart/2005/8/layout/hierarchy3"/>
    <dgm:cxn modelId="{4906AE95-8AD6-4D47-9C37-04A88ADE6CEE}" type="presParOf" srcId="{D8773115-9B51-4AA8-8552-55AEBF23DE61}" destId="{9B1E2354-C0B9-4E6F-86A5-DE6C34C48432}" srcOrd="1" destOrd="0" presId="urn:microsoft.com/office/officeart/2005/8/layout/hierarchy3"/>
    <dgm:cxn modelId="{58FE3A2F-C337-429C-91B0-89AD65A85E26}" type="presParOf" srcId="{18825A2F-6E92-473B-9D05-821EF329F668}" destId="{FAAADD45-4A7B-4D55-A8B1-C51F56AB5842}" srcOrd="1" destOrd="0" presId="urn:microsoft.com/office/officeart/2005/8/layout/hierarchy3"/>
    <dgm:cxn modelId="{E84722E9-0B2A-4ADD-9730-CA09C738BD8B}" type="presParOf" srcId="{FAAADD45-4A7B-4D55-A8B1-C51F56AB5842}" destId="{112F76D4-F567-46DF-9CF6-0840407AC8F9}" srcOrd="0" destOrd="0" presId="urn:microsoft.com/office/officeart/2005/8/layout/hierarchy3"/>
    <dgm:cxn modelId="{6FB239D7-7DE4-4991-B339-4214CB392232}" type="presParOf" srcId="{FAAADD45-4A7B-4D55-A8B1-C51F56AB5842}" destId="{5C6C5613-9779-41A3-B55E-218A8910EBD0}" srcOrd="1" destOrd="0" presId="urn:microsoft.com/office/officeart/2005/8/layout/hierarchy3"/>
    <dgm:cxn modelId="{12074654-53E7-4CE6-8FF8-35E24C30CBFB}" type="presParOf" srcId="{FAAADD45-4A7B-4D55-A8B1-C51F56AB5842}" destId="{7F725071-8456-47F0-A289-CE4F96AE96DD}" srcOrd="2" destOrd="0" presId="urn:microsoft.com/office/officeart/2005/8/layout/hierarchy3"/>
    <dgm:cxn modelId="{A3DEA138-1B59-41D5-9469-BD3D11314DFB}" type="presParOf" srcId="{FAAADD45-4A7B-4D55-A8B1-C51F56AB5842}" destId="{5A0418F5-74C1-443E-A667-2C7A29CBF846}" srcOrd="3" destOrd="0" presId="urn:microsoft.com/office/officeart/2005/8/layout/hierarchy3"/>
    <dgm:cxn modelId="{E787A973-F4A8-45D7-810C-85BBE8B383FC}" type="presParOf" srcId="{FAAADD45-4A7B-4D55-A8B1-C51F56AB5842}" destId="{55B3CEE2-905D-475E-A5E4-41CEB6EE680C}" srcOrd="4" destOrd="0" presId="urn:microsoft.com/office/officeart/2005/8/layout/hierarchy3"/>
    <dgm:cxn modelId="{3D59F65F-CC81-4398-B4B4-FCDC03FC9AC9}" type="presParOf" srcId="{FAAADD45-4A7B-4D55-A8B1-C51F56AB5842}" destId="{06AB5B8D-F5F8-4D79-94AB-901169A70810}" srcOrd="5" destOrd="0" presId="urn:microsoft.com/office/officeart/2005/8/layout/hierarchy3"/>
    <dgm:cxn modelId="{4A8DF550-7494-4866-B0E1-8822885A1664}" type="presParOf" srcId="{FAAADD45-4A7B-4D55-A8B1-C51F56AB5842}" destId="{06CF370C-3AAE-4D00-9BFA-42E3E5E36F6E}" srcOrd="6" destOrd="0" presId="urn:microsoft.com/office/officeart/2005/8/layout/hierarchy3"/>
    <dgm:cxn modelId="{E5252153-59F3-4C91-8693-5D58D468B820}" type="presParOf" srcId="{FAAADD45-4A7B-4D55-A8B1-C51F56AB5842}" destId="{178DE645-6339-4586-85FF-B6119AD1C164}" srcOrd="7" destOrd="0" presId="urn:microsoft.com/office/officeart/2005/8/layout/hierarchy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3EE726-C6F4-4E4E-853B-A453F3DFDCC6}">
      <dsp:nvSpPr>
        <dsp:cNvPr id="0" name=""/>
        <dsp:cNvSpPr/>
      </dsp:nvSpPr>
      <dsp:spPr>
        <a:xfrm>
          <a:off x="705" y="919865"/>
          <a:ext cx="1650415" cy="82520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Scope 1 emissions</a:t>
          </a:r>
        </a:p>
      </dsp:txBody>
      <dsp:txXfrm>
        <a:off x="24874" y="944034"/>
        <a:ext cx="1602077" cy="776869"/>
      </dsp:txXfrm>
    </dsp:sp>
    <dsp:sp modelId="{2AEE9FF1-F173-491C-96FA-EE65A7946792}">
      <dsp:nvSpPr>
        <dsp:cNvPr id="0" name=""/>
        <dsp:cNvSpPr/>
      </dsp:nvSpPr>
      <dsp:spPr>
        <a:xfrm>
          <a:off x="165746" y="1745073"/>
          <a:ext cx="165041" cy="6189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8905"/>
              </a:lnTo>
              <a:lnTo>
                <a:pt x="165041" y="61890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3133F5-8A57-437E-9679-F82243DD0222}">
      <dsp:nvSpPr>
        <dsp:cNvPr id="0" name=""/>
        <dsp:cNvSpPr/>
      </dsp:nvSpPr>
      <dsp:spPr>
        <a:xfrm>
          <a:off x="330788" y="1951375"/>
          <a:ext cx="1320332" cy="825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Does the company produce its own energy? If not could it do it?</a:t>
          </a:r>
        </a:p>
      </dsp:txBody>
      <dsp:txXfrm>
        <a:off x="354957" y="1975544"/>
        <a:ext cx="1271994" cy="776869"/>
      </dsp:txXfrm>
    </dsp:sp>
    <dsp:sp modelId="{346BF592-7659-4B31-8DA7-68969CB9D3BF}">
      <dsp:nvSpPr>
        <dsp:cNvPr id="0" name=""/>
        <dsp:cNvSpPr/>
      </dsp:nvSpPr>
      <dsp:spPr>
        <a:xfrm>
          <a:off x="165746" y="1745073"/>
          <a:ext cx="165041" cy="16504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0415"/>
              </a:lnTo>
              <a:lnTo>
                <a:pt x="165041" y="165041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74996E-8F8C-407D-8EE8-F2C325C1B3A3}">
      <dsp:nvSpPr>
        <dsp:cNvPr id="0" name=""/>
        <dsp:cNvSpPr/>
      </dsp:nvSpPr>
      <dsp:spPr>
        <a:xfrm>
          <a:off x="330788" y="2982885"/>
          <a:ext cx="1320332" cy="825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Is the energy produced from renewable sources? If not, is it feasible to produce it with renewables?</a:t>
          </a:r>
        </a:p>
      </dsp:txBody>
      <dsp:txXfrm>
        <a:off x="354957" y="3007054"/>
        <a:ext cx="1271994" cy="776869"/>
      </dsp:txXfrm>
    </dsp:sp>
    <dsp:sp modelId="{DF453567-DCA4-42A9-AD13-C04EB66287EE}">
      <dsp:nvSpPr>
        <dsp:cNvPr id="0" name=""/>
        <dsp:cNvSpPr/>
      </dsp:nvSpPr>
      <dsp:spPr>
        <a:xfrm>
          <a:off x="165746" y="1745073"/>
          <a:ext cx="165041" cy="26819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1925"/>
              </a:lnTo>
              <a:lnTo>
                <a:pt x="165041" y="268192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D66CB7-711F-4B43-BFC2-0B43945AAE0E}">
      <dsp:nvSpPr>
        <dsp:cNvPr id="0" name=""/>
        <dsp:cNvSpPr/>
      </dsp:nvSpPr>
      <dsp:spPr>
        <a:xfrm>
          <a:off x="330788" y="4014394"/>
          <a:ext cx="1320332" cy="825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Does the company own vehicles? If so, are they electric or hybrid? Could this be an option?</a:t>
          </a:r>
        </a:p>
      </dsp:txBody>
      <dsp:txXfrm>
        <a:off x="354957" y="4038563"/>
        <a:ext cx="1271994" cy="776869"/>
      </dsp:txXfrm>
    </dsp:sp>
    <dsp:sp modelId="{592FE85A-DB9E-4F20-95C3-6E180D996D87}">
      <dsp:nvSpPr>
        <dsp:cNvPr id="0" name=""/>
        <dsp:cNvSpPr/>
      </dsp:nvSpPr>
      <dsp:spPr>
        <a:xfrm>
          <a:off x="165746" y="1745073"/>
          <a:ext cx="165041" cy="37134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13434"/>
              </a:lnTo>
              <a:lnTo>
                <a:pt x="165041" y="3713434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DFE763-16F2-4687-AAAC-97E78836F296}">
      <dsp:nvSpPr>
        <dsp:cNvPr id="0" name=""/>
        <dsp:cNvSpPr/>
      </dsp:nvSpPr>
      <dsp:spPr>
        <a:xfrm>
          <a:off x="330788" y="5045904"/>
          <a:ext cx="1320332" cy="825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If planning for new operations or locations – could sites be chosen so that the need for transport is minimized?</a:t>
          </a:r>
        </a:p>
      </dsp:txBody>
      <dsp:txXfrm>
        <a:off x="354957" y="5070073"/>
        <a:ext cx="1271994" cy="776869"/>
      </dsp:txXfrm>
    </dsp:sp>
    <dsp:sp modelId="{9021AEF4-17E8-408F-8054-527243C4C25B}">
      <dsp:nvSpPr>
        <dsp:cNvPr id="0" name=""/>
        <dsp:cNvSpPr/>
      </dsp:nvSpPr>
      <dsp:spPr>
        <a:xfrm>
          <a:off x="2063724" y="919865"/>
          <a:ext cx="1650415" cy="82520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Scope 2 emissions</a:t>
          </a:r>
        </a:p>
      </dsp:txBody>
      <dsp:txXfrm>
        <a:off x="2087893" y="944034"/>
        <a:ext cx="1602077" cy="776869"/>
      </dsp:txXfrm>
    </dsp:sp>
    <dsp:sp modelId="{9794DDF5-B6F6-4295-BF8E-63F3054945EA}">
      <dsp:nvSpPr>
        <dsp:cNvPr id="0" name=""/>
        <dsp:cNvSpPr/>
      </dsp:nvSpPr>
      <dsp:spPr>
        <a:xfrm>
          <a:off x="2228766" y="1745073"/>
          <a:ext cx="165041" cy="6189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8905"/>
              </a:lnTo>
              <a:lnTo>
                <a:pt x="165041" y="61890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0AE3E3-6F7A-4BD4-A69E-ED28A97D0E82}">
      <dsp:nvSpPr>
        <dsp:cNvPr id="0" name=""/>
        <dsp:cNvSpPr/>
      </dsp:nvSpPr>
      <dsp:spPr>
        <a:xfrm>
          <a:off x="2393807" y="1951375"/>
          <a:ext cx="1320332" cy="825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If the company does not produce its own energy, could it change supplier or at least change contract into a renewable tariff? </a:t>
          </a:r>
        </a:p>
      </dsp:txBody>
      <dsp:txXfrm>
        <a:off x="2417976" y="1975544"/>
        <a:ext cx="1271994" cy="776869"/>
      </dsp:txXfrm>
    </dsp:sp>
    <dsp:sp modelId="{044C3AA6-B281-4EFE-9342-756641565B99}">
      <dsp:nvSpPr>
        <dsp:cNvPr id="0" name=""/>
        <dsp:cNvSpPr/>
      </dsp:nvSpPr>
      <dsp:spPr>
        <a:xfrm>
          <a:off x="2228766" y="1745073"/>
          <a:ext cx="165041" cy="16504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0415"/>
              </a:lnTo>
              <a:lnTo>
                <a:pt x="165041" y="165041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91B4FB-31DC-44F6-9EBF-59EE42FE0952}">
      <dsp:nvSpPr>
        <dsp:cNvPr id="0" name=""/>
        <dsp:cNvSpPr/>
      </dsp:nvSpPr>
      <dsp:spPr>
        <a:xfrm>
          <a:off x="2393807" y="2982885"/>
          <a:ext cx="1320332" cy="825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Can it improve its energy efficiency?</a:t>
          </a:r>
        </a:p>
      </dsp:txBody>
      <dsp:txXfrm>
        <a:off x="2417976" y="3007054"/>
        <a:ext cx="1271994" cy="776869"/>
      </dsp:txXfrm>
    </dsp:sp>
    <dsp:sp modelId="{2DFC456D-6B99-41A5-B348-D6A380125206}">
      <dsp:nvSpPr>
        <dsp:cNvPr id="0" name=""/>
        <dsp:cNvSpPr/>
      </dsp:nvSpPr>
      <dsp:spPr>
        <a:xfrm>
          <a:off x="2228766" y="1745073"/>
          <a:ext cx="165041" cy="26819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1925"/>
              </a:lnTo>
              <a:lnTo>
                <a:pt x="165041" y="268192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7783EF-46B7-4042-A700-27E3D59FCE59}">
      <dsp:nvSpPr>
        <dsp:cNvPr id="0" name=""/>
        <dsp:cNvSpPr/>
      </dsp:nvSpPr>
      <dsp:spPr>
        <a:xfrm>
          <a:off x="2393807" y="4014394"/>
          <a:ext cx="1320332" cy="825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Could the company offer (agree a contract) collective transport for employees?</a:t>
          </a:r>
        </a:p>
      </dsp:txBody>
      <dsp:txXfrm>
        <a:off x="2417976" y="4038563"/>
        <a:ext cx="1271994" cy="776869"/>
      </dsp:txXfrm>
    </dsp:sp>
    <dsp:sp modelId="{8E37FE22-13A6-44E9-AEFA-35E2ADD344EA}">
      <dsp:nvSpPr>
        <dsp:cNvPr id="0" name=""/>
        <dsp:cNvSpPr/>
      </dsp:nvSpPr>
      <dsp:spPr>
        <a:xfrm>
          <a:off x="2228766" y="1745073"/>
          <a:ext cx="165041" cy="37134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13434"/>
              </a:lnTo>
              <a:lnTo>
                <a:pt x="165041" y="3713434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C52417-420D-4FD6-86DD-8594ECFE5A11}">
      <dsp:nvSpPr>
        <dsp:cNvPr id="0" name=""/>
        <dsp:cNvSpPr/>
      </dsp:nvSpPr>
      <dsp:spPr>
        <a:xfrm>
          <a:off x="2393807" y="5045904"/>
          <a:ext cx="1320332" cy="825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Is it feasible to use active modes of transport (walking, cycling)?</a:t>
          </a:r>
        </a:p>
      </dsp:txBody>
      <dsp:txXfrm>
        <a:off x="2417976" y="5070073"/>
        <a:ext cx="1271994" cy="776869"/>
      </dsp:txXfrm>
    </dsp:sp>
    <dsp:sp modelId="{6BBFC7E3-5ACB-440D-AE1F-8A20DC986482}">
      <dsp:nvSpPr>
        <dsp:cNvPr id="0" name=""/>
        <dsp:cNvSpPr/>
      </dsp:nvSpPr>
      <dsp:spPr>
        <a:xfrm>
          <a:off x="2228766" y="1745073"/>
          <a:ext cx="165041" cy="47449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44944"/>
              </a:lnTo>
              <a:lnTo>
                <a:pt x="165041" y="4744944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E926D1-4853-4F21-85B5-27BCB67DC4FD}">
      <dsp:nvSpPr>
        <dsp:cNvPr id="0" name=""/>
        <dsp:cNvSpPr/>
      </dsp:nvSpPr>
      <dsp:spPr>
        <a:xfrm>
          <a:off x="2393807" y="6077414"/>
          <a:ext cx="1320332" cy="825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Can incentives be offered for the use of public transport, purchase of electric/hybrid vehicles, etc?</a:t>
          </a:r>
        </a:p>
      </dsp:txBody>
      <dsp:txXfrm>
        <a:off x="2417976" y="6101583"/>
        <a:ext cx="1271994" cy="776869"/>
      </dsp:txXfrm>
    </dsp:sp>
    <dsp:sp modelId="{FB6B03DD-68B5-4AD3-A48C-081ECEA5D8DE}">
      <dsp:nvSpPr>
        <dsp:cNvPr id="0" name=""/>
        <dsp:cNvSpPr/>
      </dsp:nvSpPr>
      <dsp:spPr>
        <a:xfrm>
          <a:off x="4126744" y="919865"/>
          <a:ext cx="1650415" cy="82520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Scope 3 emissions</a:t>
          </a:r>
        </a:p>
      </dsp:txBody>
      <dsp:txXfrm>
        <a:off x="4150913" y="944034"/>
        <a:ext cx="1602077" cy="776869"/>
      </dsp:txXfrm>
    </dsp:sp>
    <dsp:sp modelId="{112F76D4-F567-46DF-9CF6-0840407AC8F9}">
      <dsp:nvSpPr>
        <dsp:cNvPr id="0" name=""/>
        <dsp:cNvSpPr/>
      </dsp:nvSpPr>
      <dsp:spPr>
        <a:xfrm>
          <a:off x="4291785" y="1745073"/>
          <a:ext cx="165041" cy="6189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8905"/>
              </a:lnTo>
              <a:lnTo>
                <a:pt x="165041" y="61890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6C5613-9779-41A3-B55E-218A8910EBD0}">
      <dsp:nvSpPr>
        <dsp:cNvPr id="0" name=""/>
        <dsp:cNvSpPr/>
      </dsp:nvSpPr>
      <dsp:spPr>
        <a:xfrm>
          <a:off x="4456827" y="1951375"/>
          <a:ext cx="1320332" cy="825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Are sustainability factors part of the decision making process for the choice of partners in the value chain (upstream and downstream)?</a:t>
          </a:r>
        </a:p>
      </dsp:txBody>
      <dsp:txXfrm>
        <a:off x="4480996" y="1975544"/>
        <a:ext cx="1271994" cy="776869"/>
      </dsp:txXfrm>
    </dsp:sp>
    <dsp:sp modelId="{7F725071-8456-47F0-A289-CE4F96AE96DD}">
      <dsp:nvSpPr>
        <dsp:cNvPr id="0" name=""/>
        <dsp:cNvSpPr/>
      </dsp:nvSpPr>
      <dsp:spPr>
        <a:xfrm>
          <a:off x="4291785" y="1745073"/>
          <a:ext cx="165041" cy="16504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0415"/>
              </a:lnTo>
              <a:lnTo>
                <a:pt x="165041" y="165041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0418F5-74C1-443E-A667-2C7A29CBF846}">
      <dsp:nvSpPr>
        <dsp:cNvPr id="0" name=""/>
        <dsp:cNvSpPr/>
      </dsp:nvSpPr>
      <dsp:spPr>
        <a:xfrm>
          <a:off x="4456827" y="2982885"/>
          <a:ext cx="1320332" cy="825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Can production processes be streamlined so that transport is minimised in the value chain?</a:t>
          </a:r>
        </a:p>
      </dsp:txBody>
      <dsp:txXfrm>
        <a:off x="4480996" y="3007054"/>
        <a:ext cx="1271994" cy="776869"/>
      </dsp:txXfrm>
    </dsp:sp>
    <dsp:sp modelId="{55B3CEE2-905D-475E-A5E4-41CEB6EE680C}">
      <dsp:nvSpPr>
        <dsp:cNvPr id="0" name=""/>
        <dsp:cNvSpPr/>
      </dsp:nvSpPr>
      <dsp:spPr>
        <a:xfrm>
          <a:off x="4291785" y="1745073"/>
          <a:ext cx="165041" cy="26819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1925"/>
              </a:lnTo>
              <a:lnTo>
                <a:pt x="165041" y="2681925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AB5B8D-F5F8-4D79-94AB-901169A70810}">
      <dsp:nvSpPr>
        <dsp:cNvPr id="0" name=""/>
        <dsp:cNvSpPr/>
      </dsp:nvSpPr>
      <dsp:spPr>
        <a:xfrm>
          <a:off x="4456827" y="4014394"/>
          <a:ext cx="1320332" cy="825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Can the company help suppliers and other partners to reduce their carbon footprints?</a:t>
          </a:r>
        </a:p>
      </dsp:txBody>
      <dsp:txXfrm>
        <a:off x="4480996" y="4038563"/>
        <a:ext cx="1271994" cy="776869"/>
      </dsp:txXfrm>
    </dsp:sp>
    <dsp:sp modelId="{06CF370C-3AAE-4D00-9BFA-42E3E5E36F6E}">
      <dsp:nvSpPr>
        <dsp:cNvPr id="0" name=""/>
        <dsp:cNvSpPr/>
      </dsp:nvSpPr>
      <dsp:spPr>
        <a:xfrm>
          <a:off x="4291785" y="1745073"/>
          <a:ext cx="165041" cy="37134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13434"/>
              </a:lnTo>
              <a:lnTo>
                <a:pt x="165041" y="3713434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8DE645-6339-4586-85FF-B6119AD1C164}">
      <dsp:nvSpPr>
        <dsp:cNvPr id="0" name=""/>
        <dsp:cNvSpPr/>
      </dsp:nvSpPr>
      <dsp:spPr>
        <a:xfrm>
          <a:off x="4456827" y="5045904"/>
          <a:ext cx="1320332" cy="8252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Can energy efficiency/ energy reduction / renewable energy measures be implemented along the value chain?</a:t>
          </a:r>
        </a:p>
      </dsp:txBody>
      <dsp:txXfrm>
        <a:off x="4480996" y="5070073"/>
        <a:ext cx="1271994" cy="7768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FEE8-CC8C-4EE8-AA94-5F717612731F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1801-6D20-4755-A132-E85A50DA3B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776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FEE8-CC8C-4EE8-AA94-5F717612731F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1801-6D20-4755-A132-E85A50DA3B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037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FEE8-CC8C-4EE8-AA94-5F717612731F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1801-6D20-4755-A132-E85A50DA3B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629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FEE8-CC8C-4EE8-AA94-5F717612731F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1801-6D20-4755-A132-E85A50DA3B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158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FEE8-CC8C-4EE8-AA94-5F717612731F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1801-6D20-4755-A132-E85A50DA3B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996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FEE8-CC8C-4EE8-AA94-5F717612731F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1801-6D20-4755-A132-E85A50DA3B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719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FEE8-CC8C-4EE8-AA94-5F717612731F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1801-6D20-4755-A132-E85A50DA3B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092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FEE8-CC8C-4EE8-AA94-5F717612731F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1801-6D20-4755-A132-E85A50DA3B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4549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FEE8-CC8C-4EE8-AA94-5F717612731F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1801-6D20-4755-A132-E85A50DA3B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444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FEE8-CC8C-4EE8-AA94-5F717612731F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1801-6D20-4755-A132-E85A50DA3B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71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CFEE8-CC8C-4EE8-AA94-5F717612731F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31801-6D20-4755-A132-E85A50DA3B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59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CFEE8-CC8C-4EE8-AA94-5F717612731F}" type="datetimeFigureOut">
              <a:rPr lang="en-GB" smtClean="0"/>
              <a:t>14/06/2023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31801-6D20-4755-A132-E85A50DA3B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749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610CE5D-8DBE-4920-0C7C-64D2A863674B}"/>
              </a:ext>
            </a:extLst>
          </p:cNvPr>
          <p:cNvSpPr txBox="1"/>
          <p:nvPr/>
        </p:nvSpPr>
        <p:spPr>
          <a:xfrm>
            <a:off x="540066" y="1088069"/>
            <a:ext cx="57778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>
                <a:latin typeface="Amasis MT Pro Light" panose="020B0604020202020204" pitchFamily="18" charset="0"/>
              </a:rPr>
              <a:t>Reducing carbon footprints in the working environment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DAAE7E4-A97D-7BD2-23CC-ADD9DA3138E3}"/>
              </a:ext>
            </a:extLst>
          </p:cNvPr>
          <p:cNvSpPr/>
          <p:nvPr/>
        </p:nvSpPr>
        <p:spPr>
          <a:xfrm>
            <a:off x="1749214" y="2213096"/>
            <a:ext cx="1531868" cy="32893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13" dirty="0"/>
              <a:t>Energy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10CB88B-7F63-C8BC-7580-54F4934DEB19}"/>
              </a:ext>
            </a:extLst>
          </p:cNvPr>
          <p:cNvSpPr/>
          <p:nvPr/>
        </p:nvSpPr>
        <p:spPr>
          <a:xfrm>
            <a:off x="3703039" y="2213096"/>
            <a:ext cx="1531868" cy="32893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13" dirty="0"/>
              <a:t>Transport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D9DBF8-112A-EE5E-5343-F3C0C8B4C86C}"/>
              </a:ext>
            </a:extLst>
          </p:cNvPr>
          <p:cNvSpPr txBox="1"/>
          <p:nvPr/>
        </p:nvSpPr>
        <p:spPr>
          <a:xfrm>
            <a:off x="279004" y="2227072"/>
            <a:ext cx="1531867" cy="248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13" dirty="0"/>
              <a:t>(main areas of action)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B69CA402-6FF6-B063-5FE5-B4DDA1FB94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2118013"/>
              </p:ext>
            </p:extLst>
          </p:nvPr>
        </p:nvGraphicFramePr>
        <p:xfrm>
          <a:off x="540067" y="3165083"/>
          <a:ext cx="5777865" cy="782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587EE80-9017-B58C-04FB-BEFDF3A19ABB}"/>
              </a:ext>
            </a:extLst>
          </p:cNvPr>
          <p:cNvSpPr txBox="1"/>
          <p:nvPr/>
        </p:nvSpPr>
        <p:spPr>
          <a:xfrm>
            <a:off x="1810871" y="3165083"/>
            <a:ext cx="2940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Questions that the company needs to talk about:</a:t>
            </a:r>
          </a:p>
        </p:txBody>
      </p:sp>
      <p:pic>
        <p:nvPicPr>
          <p:cNvPr id="11" name="Graphic 10" descr="Ripple outline">
            <a:extLst>
              <a:ext uri="{FF2B5EF4-FFF2-40B4-BE49-F238E27FC236}">
                <a16:creationId xmlns:a16="http://schemas.microsoft.com/office/drawing/2014/main" id="{DD08B604-0A69-EF1A-6304-29F075F5DE7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082601" y="129907"/>
            <a:ext cx="2647974" cy="914400"/>
          </a:xfrm>
          <a:prstGeom prst="rect">
            <a:avLst/>
          </a:prstGeom>
        </p:spPr>
      </p:pic>
      <p:pic>
        <p:nvPicPr>
          <p:cNvPr id="12" name="Graphic 11" descr="Ripple outline">
            <a:extLst>
              <a:ext uri="{FF2B5EF4-FFF2-40B4-BE49-F238E27FC236}">
                <a16:creationId xmlns:a16="http://schemas.microsoft.com/office/drawing/2014/main" id="{43B60050-EEC1-B08F-9EE9-6E21515FA00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0800000">
            <a:off x="2151529" y="10646731"/>
            <a:ext cx="2647974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072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43</TotalTime>
  <Words>258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Amasis MT Pro Light</vt:lpstr>
      <vt:lpstr>Arial</vt:lpstr>
      <vt:lpstr>Calibri</vt:lpstr>
      <vt:lpstr>Calibri Light</vt:lpstr>
      <vt:lpstr>Office Theme</vt:lpstr>
      <vt:lpstr>PowerPoint Presentation</vt:lpstr>
    </vt:vector>
  </TitlesOfParts>
  <Company>University of Warwick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Fernandez, Rosa</dc:creator>
  <cp:lastModifiedBy>Molthan-hill, Petra 02</cp:lastModifiedBy>
  <cp:revision>1</cp:revision>
  <dcterms:created xsi:type="dcterms:W3CDTF">2023-06-07T11:48:43Z</dcterms:created>
  <dcterms:modified xsi:type="dcterms:W3CDTF">2023-06-14T20:29:42Z</dcterms:modified>
</cp:coreProperties>
</file>