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89784" y="267425"/>
            <a:ext cx="1180093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1.2 Subject Matter and Methods</a:t>
            </a:r>
            <a:endParaRPr lang="en-GB" sz="6600" b="0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what it means for science to provide natural explanations of natural phenomena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empirical investigation and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evidentialism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and state their importance for science 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Indicate the differences between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falsificationism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falsifiability, and openness to falsification, and state which are essential to the nature of science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false and false&#10;&#10;Description automatically generated with medium confidence">
            <a:extLst>
              <a:ext uri="{FF2B5EF4-FFF2-40B4-BE49-F238E27FC236}">
                <a16:creationId xmlns:a16="http://schemas.microsoft.com/office/drawing/2014/main" id="{7FCD7687-DDE3-D778-5399-C429320FE5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659" y="0"/>
            <a:ext cx="103606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956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64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3</cp:revision>
  <dcterms:created xsi:type="dcterms:W3CDTF">2023-10-19T08:09:40Z</dcterms:created>
  <dcterms:modified xsi:type="dcterms:W3CDTF">2023-10-19T09:33:22Z</dcterms:modified>
</cp:coreProperties>
</file>