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86265" y="267425"/>
            <a:ext cx="11982090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1.3 The Institution of Science </a:t>
            </a: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confirmation bias and give examples of how it works 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how social structure is important to the nature of science 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how social norms for individual scientists and the scientific community are important to the trustworthiness of science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person standing next to a horse&#10;&#10;Description automatically generated">
            <a:extLst>
              <a:ext uri="{FF2B5EF4-FFF2-40B4-BE49-F238E27FC236}">
                <a16:creationId xmlns:a16="http://schemas.microsoft.com/office/drawing/2014/main" id="{EC20EA46-4A18-8B23-6258-85A33B7A9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25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956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56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4</cp:revision>
  <dcterms:created xsi:type="dcterms:W3CDTF">2023-10-19T08:09:40Z</dcterms:created>
  <dcterms:modified xsi:type="dcterms:W3CDTF">2023-10-19T09:37:22Z</dcterms:modified>
</cp:coreProperties>
</file>