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86265" y="267425"/>
            <a:ext cx="11982090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1.4 Defining Science</a:t>
            </a: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why it is difficult to define science and distinguish it from other pursuits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pseudoscience and give examples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Analyze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whether a claim or topic of research counts as scientific using the checklist </a:t>
            </a:r>
            <a:r>
              <a:rPr lang="en-GB" sz="36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for science</a:t>
            </a:r>
            <a:endParaRPr lang="en-GB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E8C19C2-1178-7EEA-30A8-0BA2C463F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09" y="277092"/>
            <a:ext cx="11531491" cy="416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56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5</cp:revision>
  <dcterms:created xsi:type="dcterms:W3CDTF">2023-10-19T08:09:40Z</dcterms:created>
  <dcterms:modified xsi:type="dcterms:W3CDTF">2023-10-19T09:41:25Z</dcterms:modified>
</cp:coreProperties>
</file>