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10.1 The Higgs Boson and Drawing Inferences with Statistics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Identify three roles of statistical inference and illustrate them with examples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probability theory extends the reach of statistics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Distinguish frequency distribution from probability distribution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standing in front of a large machine&#10;&#10;Description automatically generated">
            <a:extLst>
              <a:ext uri="{FF2B5EF4-FFF2-40B4-BE49-F238E27FC236}">
                <a16:creationId xmlns:a16="http://schemas.microsoft.com/office/drawing/2014/main" id="{7674A1D1-D102-093C-060E-9A11130F0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6" y="643466"/>
            <a:ext cx="834616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112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69A271D-2478-5241-103E-296EE01A5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39799"/>
            <a:ext cx="10905066" cy="417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74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BDFA7F-C428-786F-8BF8-23E69BD41C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131" y="643466"/>
            <a:ext cx="7029738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709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4DACB8-7B3D-EC42-8C5B-1E4F8281E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902" y="643466"/>
            <a:ext cx="6554196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274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47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36</cp:revision>
  <dcterms:created xsi:type="dcterms:W3CDTF">2023-10-19T08:09:40Z</dcterms:created>
  <dcterms:modified xsi:type="dcterms:W3CDTF">2023-10-20T07:38:44Z</dcterms:modified>
</cp:coreProperties>
</file>