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10.2 Statistics in Estimation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sample mean and sample standard deviation and indicate how these differ from mean and standard deviation for descriptive statistics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inferential statistics is used to estimate population values from a sample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Indicate how sample size and representativeness matter for estimation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7FEF3D-7204-5462-AC0E-B2E69CAB7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8945" y="1453726"/>
            <a:ext cx="7869382" cy="3859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74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newspaper with text on it&#10;&#10;Description automatically generated">
            <a:extLst>
              <a:ext uri="{FF2B5EF4-FFF2-40B4-BE49-F238E27FC236}">
                <a16:creationId xmlns:a16="http://schemas.microsoft.com/office/drawing/2014/main" id="{A897E37D-9A5C-0B02-1134-B56BC6A307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62062"/>
            <a:ext cx="11430000" cy="43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274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58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37</cp:revision>
  <dcterms:created xsi:type="dcterms:W3CDTF">2023-10-19T08:09:40Z</dcterms:created>
  <dcterms:modified xsi:type="dcterms:W3CDTF">2023-10-20T07:44:04Z</dcterms:modified>
</cp:coreProperties>
</file>