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10.3 Statistics in Hypothesis-Testing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the steps of statistical hypothesis-testing and describe the role of each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Assess whether to reject the null hypothesis from data and a probability distribution, supporting your reasoning with statistical considerations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statistical significance, p-value, Type I and Type II errors, and effect size and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analyze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these in an example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6F4C0D-81CC-78B8-5162-26A431EE6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811" y="868218"/>
            <a:ext cx="10841922" cy="2650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74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screenshot of a graph&#10;&#10;Description automatically generated">
            <a:extLst>
              <a:ext uri="{FF2B5EF4-FFF2-40B4-BE49-F238E27FC236}">
                <a16:creationId xmlns:a16="http://schemas.microsoft.com/office/drawing/2014/main" id="{B4499DF3-5232-55EF-5F74-8AB43E30FD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11" r="-5" b="53231"/>
          <a:stretch/>
        </p:blipFill>
        <p:spPr>
          <a:xfrm>
            <a:off x="196850" y="173518"/>
            <a:ext cx="11798300" cy="651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274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70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38</cp:revision>
  <dcterms:created xsi:type="dcterms:W3CDTF">2023-10-19T08:09:40Z</dcterms:created>
  <dcterms:modified xsi:type="dcterms:W3CDTF">2023-10-20T07:48:13Z</dcterms:modified>
</cp:coreProperties>
</file>