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541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10.4 Different Approaches to Statistical ​​Inference 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Characterize three limitations of classical statistics and how Bayesian statistics solves each of them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how Bayesian statistics can be used (1) to establish the probability a hypothesis is true given an observation and (2) to compare how much an observation 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favors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different hypotheses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two problems with Bayesian statistics 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73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39</cp:revision>
  <dcterms:created xsi:type="dcterms:W3CDTF">2023-10-19T08:09:40Z</dcterms:created>
  <dcterms:modified xsi:type="dcterms:W3CDTF">2023-10-20T07:50:45Z</dcterms:modified>
</cp:coreProperties>
</file>