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11.1 ​​Poverty and the Characteristics of Causal Reasoning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phenomenon of poverty and what the Niger experiment revealed about it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three characteristics of causal reasoning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Give examples of how causal knowledge is of theoretical and practical importance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africa with red and orange colored countries/regions&#10;&#10;Description automatically generated">
            <a:extLst>
              <a:ext uri="{FF2B5EF4-FFF2-40B4-BE49-F238E27FC236}">
                <a16:creationId xmlns:a16="http://schemas.microsoft.com/office/drawing/2014/main" id="{C95ABE7A-B87B-CAFA-FF94-2A1BE962D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604" y="643466"/>
            <a:ext cx="870479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9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52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40</cp:revision>
  <dcterms:created xsi:type="dcterms:W3CDTF">2023-10-19T08:09:40Z</dcterms:created>
  <dcterms:modified xsi:type="dcterms:W3CDTF">2023-10-20T07:54:18Z</dcterms:modified>
</cp:coreProperties>
</file>