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11.3 Testing Causal Hypotheses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how the difference-making account of causation relates to intervention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intervention, direct and indirect variable control, random sampling, and statistical hypothesis-testing is each important to discerning causal relationships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Articulate how statistical hypothesis-testing is used to test causal hypotheses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42</cp:revision>
  <dcterms:created xsi:type="dcterms:W3CDTF">2023-10-19T08:09:40Z</dcterms:created>
  <dcterms:modified xsi:type="dcterms:W3CDTF">2023-10-20T08:03:03Z</dcterms:modified>
</cp:coreProperties>
</file>