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78280" y="159444"/>
            <a:ext cx="11800936" cy="43088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11.4 Causal </a:t>
            </a:r>
            <a:r>
              <a:rPr lang="en-GB" sz="40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Modeling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how causal 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modeling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can yield causal knowledge  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Define causal Bayes nets and describe how they are developed and applied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Identify three assumptions of causal Bayes nets and discuss their significance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BEBDC7E-02FB-E4E9-7F1C-6BC3F678B1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0287" y="805673"/>
            <a:ext cx="5938982" cy="4325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45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iagram of lung cancer&#10;&#10;Description automatically generated">
            <a:extLst>
              <a:ext uri="{FF2B5EF4-FFF2-40B4-BE49-F238E27FC236}">
                <a16:creationId xmlns:a16="http://schemas.microsoft.com/office/drawing/2014/main" id="{D73D05B2-CF1E-8079-462D-1134B14B5E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551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6A92256-0EC0-5F65-8536-96DD5A8AAB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9710" y="1641613"/>
            <a:ext cx="7813963" cy="278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042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46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43</cp:revision>
  <dcterms:created xsi:type="dcterms:W3CDTF">2023-10-19T08:09:40Z</dcterms:created>
  <dcterms:modified xsi:type="dcterms:W3CDTF">2023-10-20T08:07:24Z</dcterms:modified>
</cp:coreProperties>
</file>