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12.1 Psychiatry and Scientific Theories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Summarize psychiatric knowledge bearing on depression and its treatment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primary features of scientific theories and why they are important to science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Indicate how scientific theories go beyond hypotheses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hart of symptoms and warning signs of clinical depression&#10;&#10;Description automatically generated">
            <a:extLst>
              <a:ext uri="{FF2B5EF4-FFF2-40B4-BE49-F238E27FC236}">
                <a16:creationId xmlns:a16="http://schemas.microsoft.com/office/drawing/2014/main" id="{07097DBA-D214-B1E3-C88B-5AA22ADBE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536" y="643466"/>
            <a:ext cx="8738928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45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47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44</cp:revision>
  <dcterms:created xsi:type="dcterms:W3CDTF">2023-10-19T08:09:40Z</dcterms:created>
  <dcterms:modified xsi:type="dcterms:W3CDTF">2023-10-20T08:10:50Z</dcterms:modified>
</cp:coreProperties>
</file>