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12.3 Scientific Breakthroughs and Theory Change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and give an example of a scientific breakthrough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Outline Kuhn’s view of the four stages of science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the discovery of oxygen led to changes to the field of chemistry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10B9DF-B723-C568-D212-D7B86E34D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53182"/>
            <a:ext cx="10905066" cy="261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men in a room&#10;&#10;Description automatically generated">
            <a:extLst>
              <a:ext uri="{FF2B5EF4-FFF2-40B4-BE49-F238E27FC236}">
                <a16:creationId xmlns:a16="http://schemas.microsoft.com/office/drawing/2014/main" id="{A7049251-42A8-18FB-B8FF-95199232FA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224" y="643466"/>
            <a:ext cx="760555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524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50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47</cp:revision>
  <dcterms:created xsi:type="dcterms:W3CDTF">2023-10-19T08:09:40Z</dcterms:created>
  <dcterms:modified xsi:type="dcterms:W3CDTF">2023-10-20T08:21:26Z</dcterms:modified>
</cp:coreProperties>
</file>