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12.4 Scientific Progress and the Security of Scientific Knowledge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Give two examples of incremental theory change in science and describe their differences from Kuhnian paradigm shifts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two challenges for scientific knowledge from scientific breakthroughs and at least one response to each challenge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three reasons to think scientific knowledge is safe, regardless of the possibility of radical theory change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73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48</cp:revision>
  <dcterms:created xsi:type="dcterms:W3CDTF">2023-10-19T08:09:40Z</dcterms:created>
  <dcterms:modified xsi:type="dcterms:W3CDTF">2023-10-20T08:24:54Z</dcterms:modified>
</cp:coreProperties>
</file>