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7C849-1D72-E4D3-192D-206A63DB2C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0730F4-FC92-4E8E-5BD3-C06B1B303E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BD3B2-E2F2-CA40-268F-91900B073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3A74-7F78-4A15-9413-BFC92BCB67F0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129878-2386-FA9B-C935-7527C871D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E921C2-A5F9-B8FE-8279-F0E307A76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59AE-26B8-4C67-8CD2-A63B4F5D3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036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B11BC-97C4-7967-E63E-BFBC5DD23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6E997-CB65-53DE-1D5D-4CE8CD7B9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139D2-2888-402F-3C98-061BF7865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3A74-7F78-4A15-9413-BFC92BCB67F0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0184A-E4E1-35E2-D2DC-62E256F0F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21B23-B771-6804-E0E9-008F35517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59AE-26B8-4C67-8CD2-A63B4F5D3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868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840969-9875-1B30-F3CD-F25FE52BFC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6F698C-3967-A2E1-A69D-929ECE27E0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C0FD6-7469-4A5E-0ACB-8F0C1E218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3A74-7F78-4A15-9413-BFC92BCB67F0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82C9B-FC1E-9D36-769F-CF8F41C89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54209-5605-7E10-A5DF-DEA2604F7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59AE-26B8-4C67-8CD2-A63B4F5D3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252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4F165-E17D-6476-F247-77F60A92E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B61C5-C435-5405-7AB9-F05DBCA8B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27F8F-39C6-9C68-E3F9-9F139F673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3A74-7F78-4A15-9413-BFC92BCB67F0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CFC3A-EB8D-A898-76C0-785C011B8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0C55F0-ADB2-395A-1D24-0A4783523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59AE-26B8-4C67-8CD2-A63B4F5D3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731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B7B8B-C98B-434C-1FDA-625123FDB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571B1A-B6FC-BC1E-8298-6F834B096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3CF677-83B6-4EC4-3F09-4ECB6E00C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3A74-7F78-4A15-9413-BFC92BCB67F0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5315C-DE48-68AA-8C62-2E5224E0C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3CAF6-EC58-F875-7590-1B47B93D9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59AE-26B8-4C67-8CD2-A63B4F5D3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535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D29A7-F0B0-157F-C884-862835BBF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8788F-A962-E4CD-B231-7C33A5D138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9E88DC-AFC2-F9A9-C19D-5C5EEFBBE1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3AA622-FC00-E9FF-CF26-C74ED141C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3A74-7F78-4A15-9413-BFC92BCB67F0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FFCAC-DFBD-542C-F7DD-DE1270EA2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11501-C647-7973-438D-EF86DCD88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59AE-26B8-4C67-8CD2-A63B4F5D3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13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B684F-AEE5-FCFD-DFBE-173976CB8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E1F7BB-5C37-49E8-CE39-7F5DF6DA2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49C166-15F4-8B2B-33AE-5D4D48061D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77D27F-2910-1832-AD9C-BE3D12DB48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FFE7B3-3D7B-2181-361F-9FC887AAEC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C291B9-12C9-F23B-6FCF-3B5508488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3A74-7F78-4A15-9413-BFC92BCB67F0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2B938A-61E5-4001-38CF-53C196626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AECE17-FAB6-B784-4251-71E84FB49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59AE-26B8-4C67-8CD2-A63B4F5D3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305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DC561-0028-FE64-E677-E3BAE0FD3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5B4AD1-EE32-B16E-A857-C6BEDED8E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3A74-7F78-4A15-9413-BFC92BCB67F0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F11A2A-8887-F7D4-1C1E-61A1BF10E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BC81C-D590-79F2-5361-FB1A8178A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59AE-26B8-4C67-8CD2-A63B4F5D3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51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492315-63EF-37D7-8C0F-1B460070F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3A74-7F78-4A15-9413-BFC92BCB67F0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DB89F9-6008-8182-EE51-66635B26E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1D9BEA-70FA-17AB-A74F-12C79C4F4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59AE-26B8-4C67-8CD2-A63B4F5D3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666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69934-BEDD-9432-8AF3-070D80236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BC470-B2AF-66B9-6538-94E58BB03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EACF4A-E483-8822-41CF-9D98C02D84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99328D-32F4-14A4-B672-48B8F2185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3A74-7F78-4A15-9413-BFC92BCB67F0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634DD-16F6-F0D0-9EEB-A7C67983A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D00868-970C-823F-AD10-3DB367ED8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59AE-26B8-4C67-8CD2-A63B4F5D3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972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F995B-86E8-534F-EED7-CA2F7F53D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56FD11-B9AB-057B-024D-73D39E03B6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C33D70-BBD6-5FF6-EC2C-D045800058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274919-B1F1-A312-B786-81B11C21D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3A74-7F78-4A15-9413-BFC92BCB67F0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B336A3-B568-FBE2-74A2-5822B4F83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C01E93-42AA-91E3-169C-506879464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59AE-26B8-4C67-8CD2-A63B4F5D3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51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442F74-BE05-B0CB-AF6D-41ED9A042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9D9CCD-FAD7-1093-B016-ACE8AB94BD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8D0DA-6DC5-796A-218B-B7BCC21C4C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13A74-7F78-4A15-9413-BFC92BCB67F0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46A21-FD7F-260B-4AEB-DB5F298F6B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77662-167A-321B-B7AC-D7900FB92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F59AE-26B8-4C67-8CD2-A63B4F5D3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541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8D09B06-01F2-0C60-027F-2AB4E6B6E90A}"/>
              </a:ext>
            </a:extLst>
          </p:cNvPr>
          <p:cNvSpPr txBox="1"/>
          <p:nvPr/>
        </p:nvSpPr>
        <p:spPr>
          <a:xfrm>
            <a:off x="178280" y="159444"/>
            <a:ext cx="11800936" cy="597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GB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13.1 Animal </a:t>
            </a:r>
            <a:r>
              <a:rPr lang="en-GB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Behavior</a:t>
            </a:r>
            <a:r>
              <a:rPr lang="en-GB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and Science’s Social Context</a:t>
            </a:r>
            <a:endParaRPr lang="en-GB" sz="4000" b="1" i="0" dirty="0">
              <a:effectLst/>
            </a:endParaRPr>
          </a:p>
          <a:p>
            <a:pPr algn="l" rtl="0" fontAlgn="base"/>
            <a:r>
              <a:rPr lang="en-GB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GB" b="0" i="0" dirty="0">
              <a:effectLst/>
            </a:endParaRPr>
          </a:p>
          <a:p>
            <a:pPr algn="l" rtl="0" fontAlgn="base"/>
            <a:r>
              <a:rPr lang="en-GB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After reading this section, you should be able to:</a:t>
            </a:r>
            <a:endParaRPr lang="en-GB" sz="3600" b="0" i="0" dirty="0">
              <a:effectLst/>
            </a:endParaRPr>
          </a:p>
          <a:p>
            <a:pPr marL="571500" indent="-571500" algn="l" rtl="0" fontAlgn="base">
              <a:buFont typeface="Arial" panose="020B0604020202020204" pitchFamily="34" charset="0"/>
              <a:buChar char="•"/>
            </a:pPr>
            <a:r>
              <a:rPr lang="en-GB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Summarize sexual selection theory and give an example of a showy trait and of an aggressive trait thought to evolve through sexual selection </a:t>
            </a:r>
          </a:p>
          <a:p>
            <a:pPr marL="571500" indent="-571500" algn="l" rtl="0" fontAlgn="base">
              <a:buFont typeface="Arial" panose="020B0604020202020204" pitchFamily="34" charset="0"/>
              <a:buChar char="•"/>
            </a:pPr>
            <a:r>
              <a:rPr lang="en-GB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List three broad concerns with classic sexual selection theory and suggestions for how the theory might be expanded or rethought on the basis of these concerns </a:t>
            </a:r>
          </a:p>
          <a:p>
            <a:pPr marL="571500" indent="-571500" algn="l" rtl="0" fontAlgn="base">
              <a:buFont typeface="Arial" panose="020B0604020202020204" pitchFamily="34" charset="0"/>
              <a:buChar char="•"/>
            </a:pPr>
            <a:r>
              <a:rPr lang="en-GB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Describe three ways in which science can be influenced by its social and historical context</a:t>
            </a:r>
          </a:p>
        </p:txBody>
      </p:sp>
    </p:spTree>
    <p:extLst>
      <p:ext uri="{BB962C8B-B14F-4D97-AF65-F5344CB8AC3E}">
        <p14:creationId xmlns:p14="http://schemas.microsoft.com/office/powerpoint/2010/main" val="2951345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62B784-0519-EB93-2102-F2817CE88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916" y="643466"/>
            <a:ext cx="834616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675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83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matteo colombo</dc:creator>
  <cp:lastModifiedBy>matteo colombo</cp:lastModifiedBy>
  <cp:revision>49</cp:revision>
  <dcterms:created xsi:type="dcterms:W3CDTF">2023-10-19T08:09:40Z</dcterms:created>
  <dcterms:modified xsi:type="dcterms:W3CDTF">2023-10-20T08:29:10Z</dcterms:modified>
</cp:coreProperties>
</file>