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541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13.2 Participation in Science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how people with some social identities have been historically excluded from or marginalized in science 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List three ways in which diversity of scientists is beneficial to science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Indicate how members of the public can be included in scientific research and how this can affect scientific research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looking through a microscope&#10;&#10;Description automatically generated">
            <a:extLst>
              <a:ext uri="{FF2B5EF4-FFF2-40B4-BE49-F238E27FC236}">
                <a16:creationId xmlns:a16="http://schemas.microsoft.com/office/drawing/2014/main" id="{DB67D86B-F1CB-848B-5C68-1B7AF37D86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4170" y="0"/>
            <a:ext cx="60636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675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circular object&#10;&#10;Description automatically generated">
            <a:extLst>
              <a:ext uri="{FF2B5EF4-FFF2-40B4-BE49-F238E27FC236}">
                <a16:creationId xmlns:a16="http://schemas.microsoft.com/office/drawing/2014/main" id="{E364445F-D2AA-A102-AB21-29F2A84BA2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141" y="643466"/>
            <a:ext cx="5445717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790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with a mustache and a bow tie&#10;&#10;Description automatically generated">
            <a:extLst>
              <a:ext uri="{FF2B5EF4-FFF2-40B4-BE49-F238E27FC236}">
                <a16:creationId xmlns:a16="http://schemas.microsoft.com/office/drawing/2014/main" id="{3F226BCB-F710-B7BE-54EB-808E8942C5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4175" y="643466"/>
            <a:ext cx="430364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592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63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50</cp:revision>
  <dcterms:created xsi:type="dcterms:W3CDTF">2023-10-19T08:09:40Z</dcterms:created>
  <dcterms:modified xsi:type="dcterms:W3CDTF">2023-10-20T08:33:34Z</dcterms:modified>
</cp:coreProperties>
</file>