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13.3 Social Values and Science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the value-free ideal and describe what about it is correct and what is incorrect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Give an example of when values have influenced science in a problematic way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List five ways in which values influence science in legitimate ways and give an example of each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158D880-9190-822A-1C4C-21A52AB88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79" y="572654"/>
            <a:ext cx="11507255" cy="2590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675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62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51</cp:revision>
  <dcterms:created xsi:type="dcterms:W3CDTF">2023-10-19T08:09:40Z</dcterms:created>
  <dcterms:modified xsi:type="dcterms:W3CDTF">2023-10-20T08:36:42Z</dcterms:modified>
</cp:coreProperties>
</file>