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78280" y="159444"/>
            <a:ext cx="11800936" cy="5416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13.4 Changes in Science and New Challenges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the move toward ABC research in the 21st century and what remains unchanged 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List three challenges to science’s capacity for self-correction related to incentive structures and sources of funding 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Characterize the current challenges of diversity and public communication in science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Picture 3" descr="A colorful structure with red blue and yellow lines&#10;&#10;Description automatically generated with medium confidence">
            <a:extLst>
              <a:ext uri="{FF2B5EF4-FFF2-40B4-BE49-F238E27FC236}">
                <a16:creationId xmlns:a16="http://schemas.microsoft.com/office/drawing/2014/main" id="{20FF7238-B8B2-F764-4B85-E853F331AC3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403"/>
          <a:stretch/>
        </p:blipFill>
        <p:spPr>
          <a:xfrm>
            <a:off x="196850" y="173518"/>
            <a:ext cx="11798300" cy="6512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675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60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52</cp:revision>
  <dcterms:created xsi:type="dcterms:W3CDTF">2023-10-19T08:09:40Z</dcterms:created>
  <dcterms:modified xsi:type="dcterms:W3CDTF">2023-10-20T08:39:26Z</dcterms:modified>
</cp:coreProperties>
</file>