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86265" y="267425"/>
            <a:ext cx="11982090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2.4 Science’s Origin and Knowledge Across Culture​​​​s</a:t>
            </a: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scientific methods for gaining knowledge about the world are similar to and different from strategies employed in daily life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innovations from the Islamic Golden Age and the Scientific Revolution and their significance for science 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Indicate three areas of investigation to which indigenous knowledge is particularly relevant and describe why it’s relevant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n ancient manuscript with an eye and a red string&#10;&#10;Description automatically generated with medium confidence">
            <a:extLst>
              <a:ext uri="{FF2B5EF4-FFF2-40B4-BE49-F238E27FC236}">
                <a16:creationId xmlns:a16="http://schemas.microsoft.com/office/drawing/2014/main" id="{CC6E91B9-5C22-7D56-401C-78EA14E4C5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183" y="25020"/>
            <a:ext cx="5070764" cy="675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956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group of lights in the sky&#10;&#10;Description automatically generated">
            <a:extLst>
              <a:ext uri="{FF2B5EF4-FFF2-40B4-BE49-F238E27FC236}">
                <a16:creationId xmlns:a16="http://schemas.microsoft.com/office/drawing/2014/main" id="{40D276EA-6B5A-CA20-B09B-5B638FABC0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0211"/>
            <a:ext cx="12192000" cy="4037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66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75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10</cp:revision>
  <dcterms:created xsi:type="dcterms:W3CDTF">2023-10-19T08:09:40Z</dcterms:created>
  <dcterms:modified xsi:type="dcterms:W3CDTF">2023-10-19T10:25:51Z</dcterms:modified>
</cp:coreProperties>
</file>