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89784" y="267425"/>
            <a:ext cx="11800936" cy="4308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3.1 </a:t>
            </a:r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The Nature of Light and Experimental Design 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Define experiment and provide examples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three ways in which existing scientific knowledge shapes experiments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List five features of experimental design and identify them in an example experiment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rawing of a triangle and a triangle with lines and a triangle&#10;&#10;Description automatically generated">
            <a:extLst>
              <a:ext uri="{FF2B5EF4-FFF2-40B4-BE49-F238E27FC236}">
                <a16:creationId xmlns:a16="http://schemas.microsoft.com/office/drawing/2014/main" id="{738B6BC0-4F46-5CD7-0F9B-5E0D03BDD5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67" y="1479719"/>
            <a:ext cx="10905066" cy="389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776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48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5</cp:revision>
  <dcterms:created xsi:type="dcterms:W3CDTF">2023-10-19T08:09:40Z</dcterms:created>
  <dcterms:modified xsi:type="dcterms:W3CDTF">2023-10-19T12:45:15Z</dcterms:modified>
</cp:coreProperties>
</file>