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89784" y="267425"/>
            <a:ext cx="11800936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3.3 Learning from Experiments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internal experimental validity, external experimental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validit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​​y, ecological validity, and population validity and indicate why each is important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Analyze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how sample selection, sample size, group number, and group assignment influence experimental design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challenges that reliance on background knowledge and alternative hypotheses pose to testing hypotheses with experiments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8</cp:revision>
  <dcterms:created xsi:type="dcterms:W3CDTF">2023-10-19T08:09:40Z</dcterms:created>
  <dcterms:modified xsi:type="dcterms:W3CDTF">2023-10-19T13:12:38Z</dcterms:modified>
</cp:coreProperties>
</file>