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89784" y="267425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4.1 Palaeontology and Non-Experimental Studies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scientists have learned about woolly mammoth and mastodon life histories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Give examples of when an experiment is impossible, impractical, and unethical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three varieties of empirical investigation that can be used when intervention is not possible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mammoths in the snow&#10;&#10;Description automatically generated">
            <a:extLst>
              <a:ext uri="{FF2B5EF4-FFF2-40B4-BE49-F238E27FC236}">
                <a16:creationId xmlns:a16="http://schemas.microsoft.com/office/drawing/2014/main" id="{3F9F7070-8A2C-EBB5-204D-E401FF69D8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62" b="16647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206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3EB4AD-3A0D-71AD-AB8B-DBFB94D70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11341"/>
            <a:ext cx="10905066" cy="283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06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57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10</cp:revision>
  <dcterms:created xsi:type="dcterms:W3CDTF">2023-10-19T08:09:40Z</dcterms:created>
  <dcterms:modified xsi:type="dcterms:W3CDTF">2023-10-19T13:21:59Z</dcterms:modified>
</cp:coreProperties>
</file>