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89784" y="267425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4.2 Observational Studies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and give an example of natural experiments, longitudinal studies, cohort studies, case studies, and phenomenological analysis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Indicate three ways observational studies can manage extraneous variables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Characterize the similarities and differences between each type of observational study and experiments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lose-up of a brain&#10;&#10;Description automatically generated">
            <a:extLst>
              <a:ext uri="{FF2B5EF4-FFF2-40B4-BE49-F238E27FC236}">
                <a16:creationId xmlns:a16="http://schemas.microsoft.com/office/drawing/2014/main" id="{8C072C29-3E75-426E-37F3-B1C1D68135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590" y="643466"/>
            <a:ext cx="771081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06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rawing of a human brain&#10;&#10;Description automatically generated">
            <a:extLst>
              <a:ext uri="{FF2B5EF4-FFF2-40B4-BE49-F238E27FC236}">
                <a16:creationId xmlns:a16="http://schemas.microsoft.com/office/drawing/2014/main" id="{8506B989-AFE6-15AE-BFF6-C620969FC6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763" y="643466"/>
            <a:ext cx="7188473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206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58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11</cp:revision>
  <dcterms:created xsi:type="dcterms:W3CDTF">2023-10-19T08:09:40Z</dcterms:created>
  <dcterms:modified xsi:type="dcterms:W3CDTF">2023-10-19T13:32:00Z</dcterms:modified>
</cp:coreProperties>
</file>