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7C849-1D72-E4D3-192D-206A63DB2C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0730F4-FC92-4E8E-5BD3-C06B1B303E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BD3B2-E2F2-CA40-268F-91900B073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129878-2386-FA9B-C935-7527C871D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E921C2-A5F9-B8FE-8279-F0E307A76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036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7B11BC-97C4-7967-E63E-BFBC5DD23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46E997-CB65-53DE-1D5D-4CE8CD7B97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139D2-2888-402F-3C98-061BF7865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10184A-E4E1-35E2-D2DC-62E256F0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21B23-B771-6804-E0E9-008F35517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18685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840969-9875-1B30-F3CD-F25FE52BFC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6F698C-3967-A2E1-A69D-929ECE27E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3C0FD6-7469-4A5E-0ACB-8F0C1E218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882C9B-FC1E-9D36-769F-CF8F41C8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D54209-5605-7E10-A5DF-DEA2604F7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3252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C4F165-E17D-6476-F247-77F60A92EE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B61C5-C435-5405-7AB9-F05DBCA8B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C27F8F-39C6-9C68-E3F9-9F139F673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CFC3A-EB8D-A898-76C0-785C011B8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C55F0-ADB2-395A-1D24-0A4783523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7314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B7B8B-C98B-434C-1FDA-625123FDB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571B1A-B6FC-BC1E-8298-6F834B0964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CF677-83B6-4EC4-3F09-4ECB6E00C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05315C-DE48-68AA-8C62-2E5224E0CE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A3CAF6-EC58-F875-7590-1B47B93D9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535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D29A7-F0B0-157F-C884-862835BBFB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8788F-A962-E4CD-B231-7C33A5D138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9E88DC-AFC2-F9A9-C19D-5C5EEFBBE1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3AA622-FC00-E9FF-CF26-C74ED141C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8FFCAC-DFBD-542C-F7DD-DE1270EA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311501-C647-7973-438D-EF86DCD88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81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B684F-AEE5-FCFD-DFBE-173976CB8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E1F7BB-5C37-49E8-CE39-7F5DF6DA2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49C166-15F4-8B2B-33AE-5D4D48061D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77D27F-2910-1832-AD9C-BE3D12DB48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FE7B3-3D7B-2181-361F-9FC887AAEC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C291B9-12C9-F23B-6FCF-3B5508488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2B938A-61E5-4001-38CF-53C1966260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AECE17-FAB6-B784-4251-71E84FB49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830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DC561-0028-FE64-E677-E3BAE0FD3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5B4AD1-EE32-B16E-A857-C6BEDED8E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F11A2A-8887-F7D4-1C1E-61A1BF10E8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0BC81C-D590-79F2-5361-FB1A8178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75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92315-63EF-37D7-8C0F-1B460070F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DB89F9-6008-8182-EE51-66635B26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1D9BEA-70FA-17AB-A74F-12C79C4F41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666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669934-BEDD-9432-8AF3-070D80236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BBC470-B2AF-66B9-6538-94E58BB03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ACF4A-E483-8822-41CF-9D98C02D84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99328D-32F4-14A4-B672-48B8F2185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F634DD-16F6-F0D0-9EEB-A7C67983A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D00868-970C-823F-AD10-3DB367ED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972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F995B-86E8-534F-EED7-CA2F7F53D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6FD11-B9AB-057B-024D-73D39E03B6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C33D70-BBD6-5FF6-EC2C-D045800058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74919-B1F1-A312-B786-81B11C21D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336A3-B568-FBE2-74A2-5822B4F8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C01E93-42AA-91E3-169C-506879464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51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442F74-BE05-B0CB-AF6D-41ED9A042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9D9CCD-FAD7-1093-B016-ACE8AB94BD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08D0DA-6DC5-796A-218B-B7BCC21C4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013A74-7F78-4A15-9413-BFC92BCB67F0}" type="datetimeFigureOut">
              <a:rPr lang="en-GB" smtClean="0"/>
              <a:t>19/10/2023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D46A21-FD7F-260B-4AEB-DB5F298F6B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77662-167A-321B-B7AC-D7900FB92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F59AE-26B8-4C67-8CD2-A63B4F5D32B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541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8D09B06-01F2-0C60-027F-2AB4E6B6E90A}"/>
              </a:ext>
            </a:extLst>
          </p:cNvPr>
          <p:cNvSpPr txBox="1"/>
          <p:nvPr/>
        </p:nvSpPr>
        <p:spPr>
          <a:xfrm>
            <a:off x="189784" y="267425"/>
            <a:ext cx="11800936" cy="5416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rtl="0" fontAlgn="base"/>
            <a:r>
              <a:rPr lang="en-GB" sz="4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4.4 Multiple Sources of Data </a:t>
            </a:r>
            <a:endParaRPr lang="en-GB" sz="4000" b="1" i="0" dirty="0">
              <a:effectLst/>
            </a:endParaRPr>
          </a:p>
          <a:p>
            <a:pPr algn="l" rtl="0" fontAlgn="base"/>
            <a:r>
              <a:rPr lang="en-GB" sz="1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</a:t>
            </a:r>
            <a:endParaRPr lang="en-GB" b="0" i="0" dirty="0">
              <a:effectLst/>
            </a:endParaRPr>
          </a:p>
          <a:p>
            <a:pPr algn="l" rtl="0" fontAlgn="base"/>
            <a:r>
              <a:rPr lang="en-GB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After reading this section, you should be able to:</a:t>
            </a:r>
            <a:endParaRPr lang="en-GB" sz="3600" b="0" i="0" dirty="0">
              <a:effectLst/>
            </a:endParaRP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Describe the steps of meta-analysis and how meta-analysis improves experimental validity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Define methodological </a:t>
            </a:r>
            <a:r>
              <a:rPr lang="en-GB" sz="3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omnivory</a:t>
            </a: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and indicate the circumstances in which it’s useful </a:t>
            </a:r>
          </a:p>
          <a:p>
            <a:pPr marL="571500" indent="-571500" algn="l" rtl="0" fontAlgn="base">
              <a:buFont typeface="Arial" panose="020B0604020202020204" pitchFamily="34" charset="0"/>
              <a:buChar char="•"/>
            </a:pPr>
            <a:r>
              <a:rPr lang="en-GB" sz="3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Characterize how methods of empirical investigation depend on phenomenon under investigation, the circumstances, and the aims</a:t>
            </a:r>
          </a:p>
        </p:txBody>
      </p:sp>
    </p:spTree>
    <p:extLst>
      <p:ext uri="{BB962C8B-B14F-4D97-AF65-F5344CB8AC3E}">
        <p14:creationId xmlns:p14="http://schemas.microsoft.com/office/powerpoint/2010/main" val="29513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57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matteo colombo</dc:creator>
  <cp:lastModifiedBy>matteo colombo</cp:lastModifiedBy>
  <cp:revision>13</cp:revision>
  <dcterms:created xsi:type="dcterms:W3CDTF">2023-10-19T08:09:40Z</dcterms:created>
  <dcterms:modified xsi:type="dcterms:W3CDTF">2023-10-19T13:42:31Z</dcterms:modified>
</cp:coreProperties>
</file>