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5.2 The </a:t>
            </a:r>
            <a:r>
              <a:rPr lang="en-GB" sz="4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Modeling</a:t>
            </a:r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Process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Compare and contrast the features and uses of the 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Lotka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-Volterra model with the Bay Model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List three main steps involved in 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modeling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and describe what happens in each</a:t>
            </a:r>
            <a:endParaRPr lang="en-GB" sz="3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Define variable, parameter, assumption, and idealization, giving an example of each from the 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Lotka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-Volterra mod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aph of a graph&#10;&#10;Description automatically generated with medium confidence">
            <a:extLst>
              <a:ext uri="{FF2B5EF4-FFF2-40B4-BE49-F238E27FC236}">
                <a16:creationId xmlns:a16="http://schemas.microsoft.com/office/drawing/2014/main" id="{85EB4D8F-390A-185C-AE1B-CA0FEB6122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518" y="643466"/>
            <a:ext cx="8842964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172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63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16</cp:revision>
  <dcterms:created xsi:type="dcterms:W3CDTF">2023-10-19T08:09:40Z</dcterms:created>
  <dcterms:modified xsi:type="dcterms:W3CDTF">2023-10-19T13:58:38Z</dcterms:modified>
</cp:coreProperties>
</file>