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5.3 Varieties of Models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data model, say how they are used, and list the three steps to construct one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Give examples of models of these five types: scale,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analog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mechanistic, mathematical, computer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prisoner’s dilemma and iterated prisoner’s dilemma models and what scientists learned from each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aph of a function&#10;&#10;Description automatically generated">
            <a:extLst>
              <a:ext uri="{FF2B5EF4-FFF2-40B4-BE49-F238E27FC236}">
                <a16:creationId xmlns:a16="http://schemas.microsoft.com/office/drawing/2014/main" id="{8F8B7E79-E193-0460-B3D5-620B2BB425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26175"/>
            <a:ext cx="12192000" cy="4005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17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sculpture&#10;&#10;Description automatically generated">
            <a:extLst>
              <a:ext uri="{FF2B5EF4-FFF2-40B4-BE49-F238E27FC236}">
                <a16:creationId xmlns:a16="http://schemas.microsoft.com/office/drawing/2014/main" id="{FE1FB5DF-04C7-769B-E34E-89B7DDD514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9418" y="0"/>
            <a:ext cx="53131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6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standing next to a transparent machine&#10;&#10;Description automatically generated">
            <a:extLst>
              <a:ext uri="{FF2B5EF4-FFF2-40B4-BE49-F238E27FC236}">
                <a16:creationId xmlns:a16="http://schemas.microsoft.com/office/drawing/2014/main" id="{279A0359-B545-6BD7-17B5-E2C9E050BC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0783" y="0"/>
            <a:ext cx="49504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29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 of a cell line&#10;&#10;Description automatically generated">
            <a:extLst>
              <a:ext uri="{FF2B5EF4-FFF2-40B4-BE49-F238E27FC236}">
                <a16:creationId xmlns:a16="http://schemas.microsoft.com/office/drawing/2014/main" id="{DED0BD4D-A9DC-8250-2B1A-352408228B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975" y="38100"/>
            <a:ext cx="878205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271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677614D-9A80-B599-6425-8DE15D22B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6364" y="597267"/>
            <a:ext cx="9624291" cy="516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69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17</cp:revision>
  <dcterms:created xsi:type="dcterms:W3CDTF">2023-10-19T08:09:40Z</dcterms:created>
  <dcterms:modified xsi:type="dcterms:W3CDTF">2023-10-19T14:10:21Z</dcterms:modified>
</cp:coreProperties>
</file>