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5.4 Learning from Models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models can play an experimental role and how they can play a theoretical role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Identify three features that all models share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five desirable features of models and describe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tradeoffs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among these features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graph&#10;&#10;Description automatically generated">
            <a:extLst>
              <a:ext uri="{FF2B5EF4-FFF2-40B4-BE49-F238E27FC236}">
                <a16:creationId xmlns:a16="http://schemas.microsoft.com/office/drawing/2014/main" id="{29F7DC3A-0B73-F2F9-8157-5330405C0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975" y="0"/>
            <a:ext cx="59700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69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18</cp:revision>
  <dcterms:created xsi:type="dcterms:W3CDTF">2023-10-19T08:09:40Z</dcterms:created>
  <dcterms:modified xsi:type="dcterms:W3CDTF">2023-10-19T14:16:12Z</dcterms:modified>
</cp:coreProperties>
</file>