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6.1 The Age of the Universe and Scientific Arguments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Summarize Hubble’s three scientific arguments regarding the size, expansion, and age of the universe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reasoning, inference, premise, conclusion, and argument and describe the relationships among these concepts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nature of a valid deductive argument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55646A6-DEB5-3414-F755-5E2F447F3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341" y="0"/>
            <a:ext cx="51853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69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63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19</cp:revision>
  <dcterms:created xsi:type="dcterms:W3CDTF">2023-10-19T08:09:40Z</dcterms:created>
  <dcterms:modified xsi:type="dcterms:W3CDTF">2023-10-19T14:29:12Z</dcterms:modified>
</cp:coreProperties>
</file>