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6.2 Rules of Deductive Inference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conditional statement, antecedent, and consequent and indicate the logical relationships among them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these common patterns of valid and invalid deductive inference: affirming the antecedent, denying the consequent, affirming the consequent, and denying the antecedent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Assess an argument’s validity and soundness and, for an invalid or unsound argument, whether the argument should be revised or abandoned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satellite in space with a yellow hexagon&#10;&#10;Description automatically generated">
            <a:extLst>
              <a:ext uri="{FF2B5EF4-FFF2-40B4-BE49-F238E27FC236}">
                <a16:creationId xmlns:a16="http://schemas.microsoft.com/office/drawing/2014/main" id="{4B2D9DFF-EA01-5116-CE08-F93CF05025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866"/>
          <a:stretch/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20</cp:revision>
  <dcterms:created xsi:type="dcterms:W3CDTF">2023-10-19T08:09:40Z</dcterms:created>
  <dcterms:modified xsi:type="dcterms:W3CDTF">2023-10-19T14:32:17Z</dcterms:modified>
</cp:coreProperties>
</file>