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6.4 Axiomatic Methods and </a:t>
            </a:r>
            <a:r>
              <a:rPr lang="en-GB" sz="4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the axiomatic method and indicate how it is used in science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Articulate how deductive inference is used in mathematical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endParaRPr lang="en-GB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non-Euclidean geometry and the James Webb Space Telescope exemplify roles of deductive reasoning in science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papyrus&#10;&#10;Description automatically generated">
            <a:extLst>
              <a:ext uri="{FF2B5EF4-FFF2-40B4-BE49-F238E27FC236}">
                <a16:creationId xmlns:a16="http://schemas.microsoft.com/office/drawing/2014/main" id="{EC892A13-628D-C48E-C63D-87C23966A6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760" y="643466"/>
            <a:ext cx="9170480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6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the sun and moon&#10;&#10;Description automatically generated">
            <a:extLst>
              <a:ext uri="{FF2B5EF4-FFF2-40B4-BE49-F238E27FC236}">
                <a16:creationId xmlns:a16="http://schemas.microsoft.com/office/drawing/2014/main" id="{241FAE2C-C279-15DD-8132-8F65CDD1ED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569" y="643466"/>
            <a:ext cx="804486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688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55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22</cp:revision>
  <dcterms:created xsi:type="dcterms:W3CDTF">2023-10-19T08:09:40Z</dcterms:created>
  <dcterms:modified xsi:type="dcterms:W3CDTF">2023-10-19T14:41:47Z</dcterms:modified>
</cp:coreProperties>
</file>