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7.3 Abductive Inference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Define abductive inference and articulate its similarities and differences from both deductive and inductive inference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Indicate how scientific arguments in 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favor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continental drift and pan-African evolution exemplify abductive inference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five explanatory considerations that contribute to the strength of abductive inferences 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70CA6FF3-BB8A-F751-3468-D7265CD4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654" y="0"/>
            <a:ext cx="5386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map&#10;&#10;Description automatically generated">
            <a:extLst>
              <a:ext uri="{FF2B5EF4-FFF2-40B4-BE49-F238E27FC236}">
                <a16:creationId xmlns:a16="http://schemas.microsoft.com/office/drawing/2014/main" id="{3E65ACD7-6875-0249-04CC-008319113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ACF5A6-04A7-6F96-6FB3-12AB2827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57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25</cp:revision>
  <dcterms:created xsi:type="dcterms:W3CDTF">2023-10-19T08:09:40Z</dcterms:created>
  <dcterms:modified xsi:type="dcterms:W3CDTF">2023-10-19T14:59:49Z</dcterms:modified>
</cp:coreProperties>
</file>