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8.1 Medical Testing and Uses of Probabilities ​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Explain why medical tests don’t provide guarantees of whether one has a medical condition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probability relates to uncertainty and inductive reasoning and give examples of reasoning with probabilities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three ways probabilities can relate to objective features of the world and to individuals’ beliefs 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Close-up of a blue bacteria&#10;&#10;Description automatically generated">
            <a:extLst>
              <a:ext uri="{FF2B5EF4-FFF2-40B4-BE49-F238E27FC236}">
                <a16:creationId xmlns:a16="http://schemas.microsoft.com/office/drawing/2014/main" id="{C2969DB6-9858-7CB5-C6CE-4F7384E8E8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31" b="2572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059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67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27</cp:revision>
  <dcterms:created xsi:type="dcterms:W3CDTF">2023-10-19T08:09:40Z</dcterms:created>
  <dcterms:modified xsi:type="dcterms:W3CDTF">2023-10-19T15:05:40Z</dcterms:modified>
</cp:coreProperties>
</file>